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0160000" cy="7620000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7141"/>
            <a:ext cx="8636000" cy="16333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3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6000" y="305155"/>
            <a:ext cx="2286000" cy="650169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305155"/>
            <a:ext cx="6688667" cy="650169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2570" y="4896557"/>
            <a:ext cx="8636000" cy="151341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2570" y="3229682"/>
            <a:ext cx="8636000" cy="16668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0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64667" y="1778002"/>
            <a:ext cx="4487333" cy="502884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5681"/>
            <a:ext cx="4489098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528"/>
            <a:ext cx="4489098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141" y="1705681"/>
            <a:ext cx="4490861" cy="71084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1141" y="2416528"/>
            <a:ext cx="4490861" cy="43903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03389"/>
            <a:ext cx="3342570" cy="12911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2278" y="303391"/>
            <a:ext cx="5679722" cy="650345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1594557"/>
            <a:ext cx="3342570" cy="5212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1431" y="5334000"/>
            <a:ext cx="6096000" cy="62970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1431" y="680861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1431" y="5963709"/>
            <a:ext cx="6096000" cy="8942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0" y="305153"/>
            <a:ext cx="9144000" cy="127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78002"/>
            <a:ext cx="9144000" cy="50288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08001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4C635-6AA1-4859-AEDB-1184E45A20C2}" type="datetimeFigureOut">
              <a:rPr lang="en-US" smtClean="0"/>
              <a:t>5/5/2014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71335" y="7062613"/>
            <a:ext cx="3217333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81334" y="7062613"/>
            <a:ext cx="2370667" cy="40569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3AC0FC-83C2-44CF-9A19-655E84E5794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/>
          <p:nvPr/>
        </p:nvSpPr>
        <p:spPr>
          <a:xfrm>
            <a:off x="1689063" y="908655"/>
            <a:ext cx="321881" cy="592046"/>
          </a:xfrm>
          <a:custGeom>
            <a:avLst/>
            <a:gdLst/>
            <a:ahLst/>
            <a:cxnLst/>
            <a:rect l="0" t="0" r="0" b="0"/>
            <a:pathLst>
              <a:path w="321881" h="592046">
                <a:moveTo>
                  <a:pt x="321880" y="91552"/>
                </a:moveTo>
                <a:lnTo>
                  <a:pt x="279188" y="106124"/>
                </a:lnTo>
                <a:lnTo>
                  <a:pt x="258452" y="120255"/>
                </a:lnTo>
                <a:lnTo>
                  <a:pt x="211621" y="175169"/>
                </a:lnTo>
                <a:lnTo>
                  <a:pt x="177870" y="220009"/>
                </a:lnTo>
                <a:lnTo>
                  <a:pt x="161837" y="246986"/>
                </a:lnTo>
                <a:lnTo>
                  <a:pt x="124772" y="302827"/>
                </a:lnTo>
                <a:lnTo>
                  <a:pt x="96272" y="353687"/>
                </a:lnTo>
                <a:lnTo>
                  <a:pt x="72118" y="388563"/>
                </a:lnTo>
                <a:lnTo>
                  <a:pt x="52033" y="441623"/>
                </a:lnTo>
                <a:lnTo>
                  <a:pt x="43573" y="486305"/>
                </a:lnTo>
                <a:lnTo>
                  <a:pt x="48606" y="529700"/>
                </a:lnTo>
                <a:lnTo>
                  <a:pt x="58485" y="558076"/>
                </a:lnTo>
                <a:lnTo>
                  <a:pt x="73794" y="576926"/>
                </a:lnTo>
                <a:lnTo>
                  <a:pt x="82790" y="583591"/>
                </a:lnTo>
                <a:lnTo>
                  <a:pt x="108383" y="590996"/>
                </a:lnTo>
                <a:lnTo>
                  <a:pt x="149437" y="592045"/>
                </a:lnTo>
                <a:lnTo>
                  <a:pt x="172709" y="586564"/>
                </a:lnTo>
                <a:lnTo>
                  <a:pt x="232479" y="551824"/>
                </a:lnTo>
                <a:lnTo>
                  <a:pt x="267704" y="522337"/>
                </a:lnTo>
                <a:lnTo>
                  <a:pt x="283374" y="498651"/>
                </a:lnTo>
                <a:lnTo>
                  <a:pt x="302965" y="445317"/>
                </a:lnTo>
                <a:lnTo>
                  <a:pt x="303277" y="403692"/>
                </a:lnTo>
                <a:lnTo>
                  <a:pt x="290371" y="361722"/>
                </a:lnTo>
                <a:lnTo>
                  <a:pt x="271730" y="330830"/>
                </a:lnTo>
                <a:lnTo>
                  <a:pt x="215889" y="284938"/>
                </a:lnTo>
                <a:lnTo>
                  <a:pt x="161040" y="256570"/>
                </a:lnTo>
                <a:lnTo>
                  <a:pt x="105106" y="215824"/>
                </a:lnTo>
                <a:lnTo>
                  <a:pt x="43495" y="173312"/>
                </a:lnTo>
                <a:lnTo>
                  <a:pt x="10696" y="133178"/>
                </a:lnTo>
                <a:lnTo>
                  <a:pt x="2252" y="109273"/>
                </a:lnTo>
                <a:lnTo>
                  <a:pt x="0" y="96347"/>
                </a:lnTo>
                <a:lnTo>
                  <a:pt x="3737" y="72626"/>
                </a:lnTo>
                <a:lnTo>
                  <a:pt x="18995" y="42660"/>
                </a:lnTo>
                <a:lnTo>
                  <a:pt x="34016" y="26538"/>
                </a:lnTo>
                <a:lnTo>
                  <a:pt x="56290" y="11574"/>
                </a:lnTo>
                <a:lnTo>
                  <a:pt x="95137" y="1174"/>
                </a:lnTo>
                <a:lnTo>
                  <a:pt x="158591" y="0"/>
                </a:lnTo>
                <a:lnTo>
                  <a:pt x="206557" y="13863"/>
                </a:lnTo>
                <a:lnTo>
                  <a:pt x="259004" y="46327"/>
                </a:lnTo>
                <a:lnTo>
                  <a:pt x="284793" y="72693"/>
                </a:lnTo>
                <a:lnTo>
                  <a:pt x="301662" y="108321"/>
                </a:lnTo>
                <a:lnTo>
                  <a:pt x="311351" y="165251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2147813" y="930898"/>
            <a:ext cx="5348478" cy="880004"/>
            <a:chOff x="2147813" y="930898"/>
            <a:chExt cx="5348478" cy="880004"/>
          </a:xfrm>
        </p:grpSpPr>
        <p:sp>
          <p:nvSpPr>
            <p:cNvPr id="3" name="Freeform 2"/>
            <p:cNvSpPr/>
            <p:nvPr/>
          </p:nvSpPr>
          <p:spPr>
            <a:xfrm>
              <a:off x="2147813" y="1431875"/>
              <a:ext cx="21058" cy="10530"/>
            </a:xfrm>
            <a:custGeom>
              <a:avLst/>
              <a:gdLst/>
              <a:ahLst/>
              <a:cxnLst/>
              <a:rect l="0" t="0" r="0" b="0"/>
              <a:pathLst>
                <a:path w="21058" h="10530">
                  <a:moveTo>
                    <a:pt x="21057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2347867" y="968621"/>
              <a:ext cx="354823" cy="458904"/>
            </a:xfrm>
            <a:custGeom>
              <a:avLst/>
              <a:gdLst/>
              <a:ahLst/>
              <a:cxnLst/>
              <a:rect l="0" t="0" r="0" b="0"/>
              <a:pathLst>
                <a:path w="354823" h="458904">
                  <a:moveTo>
                    <a:pt x="252671" y="0"/>
                  </a:moveTo>
                  <a:lnTo>
                    <a:pt x="228625" y="9576"/>
                  </a:lnTo>
                  <a:lnTo>
                    <a:pt x="187489" y="33814"/>
                  </a:lnTo>
                  <a:lnTo>
                    <a:pt x="125140" y="49355"/>
                  </a:lnTo>
                  <a:lnTo>
                    <a:pt x="69943" y="51993"/>
                  </a:lnTo>
                  <a:lnTo>
                    <a:pt x="33583" y="58040"/>
                  </a:lnTo>
                  <a:lnTo>
                    <a:pt x="6172" y="72829"/>
                  </a:lnTo>
                  <a:lnTo>
                    <a:pt x="1771" y="82478"/>
                  </a:lnTo>
                  <a:lnTo>
                    <a:pt x="0" y="108797"/>
                  </a:lnTo>
                  <a:lnTo>
                    <a:pt x="8395" y="164947"/>
                  </a:lnTo>
                  <a:lnTo>
                    <a:pt x="18200" y="221099"/>
                  </a:lnTo>
                  <a:lnTo>
                    <a:pt x="26072" y="271662"/>
                  </a:lnTo>
                  <a:lnTo>
                    <a:pt x="30245" y="277034"/>
                  </a:lnTo>
                  <a:lnTo>
                    <a:pt x="35367" y="278276"/>
                  </a:lnTo>
                  <a:lnTo>
                    <a:pt x="41121" y="276765"/>
                  </a:lnTo>
                  <a:lnTo>
                    <a:pt x="97448" y="246407"/>
                  </a:lnTo>
                  <a:lnTo>
                    <a:pt x="151733" y="234893"/>
                  </a:lnTo>
                  <a:lnTo>
                    <a:pt x="201317" y="235715"/>
                  </a:lnTo>
                  <a:lnTo>
                    <a:pt x="249933" y="243367"/>
                  </a:lnTo>
                  <a:lnTo>
                    <a:pt x="312926" y="261033"/>
                  </a:lnTo>
                  <a:lnTo>
                    <a:pt x="330534" y="272382"/>
                  </a:lnTo>
                  <a:lnTo>
                    <a:pt x="343039" y="288345"/>
                  </a:lnTo>
                  <a:lnTo>
                    <a:pt x="351326" y="308308"/>
                  </a:lnTo>
                  <a:lnTo>
                    <a:pt x="354822" y="344684"/>
                  </a:lnTo>
                  <a:lnTo>
                    <a:pt x="351494" y="367273"/>
                  </a:lnTo>
                  <a:lnTo>
                    <a:pt x="331865" y="399720"/>
                  </a:lnTo>
                  <a:lnTo>
                    <a:pt x="299857" y="433720"/>
                  </a:lnTo>
                  <a:lnTo>
                    <a:pt x="276762" y="448568"/>
                  </a:lnTo>
                  <a:lnTo>
                    <a:pt x="237453" y="458903"/>
                  </a:lnTo>
                  <a:lnTo>
                    <a:pt x="189484" y="453989"/>
                  </a:lnTo>
                  <a:lnTo>
                    <a:pt x="126330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3021678" y="1168663"/>
              <a:ext cx="84229" cy="31586"/>
            </a:xfrm>
            <a:custGeom>
              <a:avLst/>
              <a:gdLst/>
              <a:ahLst/>
              <a:cxnLst/>
              <a:rect l="0" t="0" r="0" b="0"/>
              <a:pathLst>
                <a:path w="84229" h="31586">
                  <a:moveTo>
                    <a:pt x="84228" y="0"/>
                  </a:moveTo>
                  <a:lnTo>
                    <a:pt x="40266" y="23719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3495895" y="1105492"/>
              <a:ext cx="262779" cy="357071"/>
            </a:xfrm>
            <a:custGeom>
              <a:avLst/>
              <a:gdLst/>
              <a:ahLst/>
              <a:cxnLst/>
              <a:rect l="0" t="0" r="0" b="0"/>
              <a:pathLst>
                <a:path w="262779" h="357071">
                  <a:moveTo>
                    <a:pt x="10094" y="0"/>
                  </a:moveTo>
                  <a:lnTo>
                    <a:pt x="10094" y="48931"/>
                  </a:lnTo>
                  <a:lnTo>
                    <a:pt x="10094" y="108061"/>
                  </a:lnTo>
                  <a:lnTo>
                    <a:pt x="10094" y="167459"/>
                  </a:lnTo>
                  <a:lnTo>
                    <a:pt x="6975" y="210127"/>
                  </a:lnTo>
                  <a:lnTo>
                    <a:pt x="1761" y="267370"/>
                  </a:lnTo>
                  <a:lnTo>
                    <a:pt x="0" y="328634"/>
                  </a:lnTo>
                  <a:lnTo>
                    <a:pt x="3365" y="339582"/>
                  </a:lnTo>
                  <a:lnTo>
                    <a:pt x="9117" y="348051"/>
                  </a:lnTo>
                  <a:lnTo>
                    <a:pt x="16462" y="354866"/>
                  </a:lnTo>
                  <a:lnTo>
                    <a:pt x="27207" y="357070"/>
                  </a:lnTo>
                  <a:lnTo>
                    <a:pt x="86481" y="346916"/>
                  </a:lnTo>
                  <a:lnTo>
                    <a:pt x="148925" y="333299"/>
                  </a:lnTo>
                  <a:lnTo>
                    <a:pt x="209007" y="315841"/>
                  </a:lnTo>
                  <a:lnTo>
                    <a:pt x="26277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3569160" y="1252891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23940" y="16788"/>
                  </a:lnTo>
                  <a:lnTo>
                    <a:pt x="69413" y="20214"/>
                  </a:lnTo>
                  <a:lnTo>
                    <a:pt x="29145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3579689" y="1010735"/>
              <a:ext cx="210571" cy="52644"/>
            </a:xfrm>
            <a:custGeom>
              <a:avLst/>
              <a:gdLst/>
              <a:ahLst/>
              <a:cxnLst/>
              <a:rect l="0" t="0" r="0" b="0"/>
              <a:pathLst>
                <a:path w="210571" h="52644">
                  <a:moveTo>
                    <a:pt x="210570" y="0"/>
                  </a:moveTo>
                  <a:lnTo>
                    <a:pt x="156425" y="11453"/>
                  </a:lnTo>
                  <a:lnTo>
                    <a:pt x="101478" y="24749"/>
                  </a:lnTo>
                  <a:lnTo>
                    <a:pt x="46734" y="3864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3906072" y="1221305"/>
              <a:ext cx="147400" cy="210571"/>
            </a:xfrm>
            <a:custGeom>
              <a:avLst/>
              <a:gdLst/>
              <a:ahLst/>
              <a:cxnLst/>
              <a:rect l="0" t="0" r="0" b="0"/>
              <a:pathLst>
                <a:path w="147400" h="210571">
                  <a:moveTo>
                    <a:pt x="147399" y="0"/>
                  </a:moveTo>
                  <a:lnTo>
                    <a:pt x="110313" y="57362"/>
                  </a:lnTo>
                  <a:lnTo>
                    <a:pt x="60565" y="119612"/>
                  </a:lnTo>
                  <a:lnTo>
                    <a:pt x="18797" y="180363"/>
                  </a:lnTo>
                  <a:lnTo>
                    <a:pt x="0" y="2105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3895544" y="1252891"/>
              <a:ext cx="94757" cy="136871"/>
            </a:xfrm>
            <a:custGeom>
              <a:avLst/>
              <a:gdLst/>
              <a:ahLst/>
              <a:cxnLst/>
              <a:rect l="0" t="0" r="0" b="0"/>
              <a:pathLst>
                <a:path w="94757" h="136871">
                  <a:moveTo>
                    <a:pt x="0" y="0"/>
                  </a:moveTo>
                  <a:lnTo>
                    <a:pt x="26025" y="42691"/>
                  </a:lnTo>
                  <a:lnTo>
                    <a:pt x="73211" y="102216"/>
                  </a:lnTo>
                  <a:lnTo>
                    <a:pt x="88372" y="122313"/>
                  </a:lnTo>
                  <a:lnTo>
                    <a:pt x="94756" y="13687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4127171" y="1232390"/>
              <a:ext cx="160972" cy="402273"/>
            </a:xfrm>
            <a:custGeom>
              <a:avLst/>
              <a:gdLst/>
              <a:ahLst/>
              <a:cxnLst/>
              <a:rect l="0" t="0" r="0" b="0"/>
              <a:pathLst>
                <a:path w="160972" h="402273">
                  <a:moveTo>
                    <a:pt x="10528" y="125786"/>
                  </a:moveTo>
                  <a:lnTo>
                    <a:pt x="21981" y="174717"/>
                  </a:lnTo>
                  <a:lnTo>
                    <a:pt x="35277" y="228258"/>
                  </a:lnTo>
                  <a:lnTo>
                    <a:pt x="40763" y="289440"/>
                  </a:lnTo>
                  <a:lnTo>
                    <a:pt x="38727" y="351612"/>
                  </a:lnTo>
                  <a:lnTo>
                    <a:pt x="27407" y="398381"/>
                  </a:lnTo>
                  <a:lnTo>
                    <a:pt x="24120" y="402272"/>
                  </a:lnTo>
                  <a:lnTo>
                    <a:pt x="20759" y="401357"/>
                  </a:lnTo>
                  <a:lnTo>
                    <a:pt x="17349" y="397237"/>
                  </a:lnTo>
                  <a:lnTo>
                    <a:pt x="6960" y="363493"/>
                  </a:lnTo>
                  <a:lnTo>
                    <a:pt x="2062" y="310861"/>
                  </a:lnTo>
                  <a:lnTo>
                    <a:pt x="611" y="256402"/>
                  </a:lnTo>
                  <a:lnTo>
                    <a:pt x="181" y="197632"/>
                  </a:lnTo>
                  <a:lnTo>
                    <a:pt x="53" y="135765"/>
                  </a:lnTo>
                  <a:lnTo>
                    <a:pt x="16" y="84159"/>
                  </a:lnTo>
                  <a:lnTo>
                    <a:pt x="5594" y="39232"/>
                  </a:lnTo>
                  <a:lnTo>
                    <a:pt x="14574" y="16738"/>
                  </a:lnTo>
                  <a:lnTo>
                    <a:pt x="20245" y="7464"/>
                  </a:lnTo>
                  <a:lnTo>
                    <a:pt x="27534" y="2451"/>
                  </a:lnTo>
                  <a:lnTo>
                    <a:pt x="44993" y="0"/>
                  </a:lnTo>
                  <a:lnTo>
                    <a:pt x="80141" y="5198"/>
                  </a:lnTo>
                  <a:lnTo>
                    <a:pt x="114602" y="19736"/>
                  </a:lnTo>
                  <a:lnTo>
                    <a:pt x="133212" y="38488"/>
                  </a:lnTo>
                  <a:lnTo>
                    <a:pt x="158634" y="83065"/>
                  </a:lnTo>
                  <a:lnTo>
                    <a:pt x="160971" y="104459"/>
                  </a:lnTo>
                  <a:lnTo>
                    <a:pt x="156940" y="125666"/>
                  </a:lnTo>
                  <a:lnTo>
                    <a:pt x="147350" y="146790"/>
                  </a:lnTo>
                  <a:lnTo>
                    <a:pt x="129050" y="161637"/>
                  </a:lnTo>
                  <a:lnTo>
                    <a:pt x="66820" y="184623"/>
                  </a:lnTo>
                  <a:lnTo>
                    <a:pt x="24897" y="196203"/>
                  </a:lnTo>
                  <a:lnTo>
                    <a:pt x="0" y="19948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4379855" y="1010735"/>
              <a:ext cx="21057" cy="389556"/>
            </a:xfrm>
            <a:custGeom>
              <a:avLst/>
              <a:gdLst/>
              <a:ahLst/>
              <a:cxnLst/>
              <a:rect l="0" t="0" r="0" b="0"/>
              <a:pathLst>
                <a:path w="21057" h="389556">
                  <a:moveTo>
                    <a:pt x="0" y="0"/>
                  </a:moveTo>
                  <a:lnTo>
                    <a:pt x="0" y="51603"/>
                  </a:lnTo>
                  <a:lnTo>
                    <a:pt x="0" y="112646"/>
                  </a:lnTo>
                  <a:lnTo>
                    <a:pt x="3119" y="173853"/>
                  </a:lnTo>
                  <a:lnTo>
                    <a:pt x="9065" y="225674"/>
                  </a:lnTo>
                  <a:lnTo>
                    <a:pt x="15684" y="278216"/>
                  </a:lnTo>
                  <a:lnTo>
                    <a:pt x="19995" y="340873"/>
                  </a:lnTo>
                  <a:lnTo>
                    <a:pt x="21056" y="3895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4471368" y="1252068"/>
              <a:ext cx="143392" cy="171908"/>
            </a:xfrm>
            <a:custGeom>
              <a:avLst/>
              <a:gdLst/>
              <a:ahLst/>
              <a:cxnLst/>
              <a:rect l="0" t="0" r="0" b="0"/>
              <a:pathLst>
                <a:path w="143392" h="171908">
                  <a:moveTo>
                    <a:pt x="129585" y="21880"/>
                  </a:moveTo>
                  <a:lnTo>
                    <a:pt x="123996" y="5112"/>
                  </a:lnTo>
                  <a:lnTo>
                    <a:pt x="118840" y="1343"/>
                  </a:lnTo>
                  <a:lnTo>
                    <a:pt x="111893" y="0"/>
                  </a:lnTo>
                  <a:lnTo>
                    <a:pt x="103753" y="274"/>
                  </a:lnTo>
                  <a:lnTo>
                    <a:pt x="69938" y="17428"/>
                  </a:lnTo>
                  <a:lnTo>
                    <a:pt x="18207" y="60401"/>
                  </a:lnTo>
                  <a:lnTo>
                    <a:pt x="2088" y="87106"/>
                  </a:lnTo>
                  <a:lnTo>
                    <a:pt x="0" y="110141"/>
                  </a:lnTo>
                  <a:lnTo>
                    <a:pt x="4141" y="133636"/>
                  </a:lnTo>
                  <a:lnTo>
                    <a:pt x="13781" y="151878"/>
                  </a:lnTo>
                  <a:lnTo>
                    <a:pt x="32103" y="164665"/>
                  </a:lnTo>
                  <a:lnTo>
                    <a:pt x="54674" y="171907"/>
                  </a:lnTo>
                  <a:lnTo>
                    <a:pt x="76404" y="171227"/>
                  </a:lnTo>
                  <a:lnTo>
                    <a:pt x="94641" y="163905"/>
                  </a:lnTo>
                  <a:lnTo>
                    <a:pt x="125412" y="140141"/>
                  </a:lnTo>
                  <a:lnTo>
                    <a:pt x="141347" y="114242"/>
                  </a:lnTo>
                  <a:lnTo>
                    <a:pt x="143391" y="94515"/>
                  </a:lnTo>
                  <a:lnTo>
                    <a:pt x="140114" y="3240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4664124" y="1252891"/>
              <a:ext cx="126343" cy="171785"/>
            </a:xfrm>
            <a:custGeom>
              <a:avLst/>
              <a:gdLst/>
              <a:ahLst/>
              <a:cxnLst/>
              <a:rect l="0" t="0" r="0" b="0"/>
              <a:pathLst>
                <a:path w="126343" h="171785">
                  <a:moveTo>
                    <a:pt x="0" y="52642"/>
                  </a:moveTo>
                  <a:lnTo>
                    <a:pt x="19128" y="113753"/>
                  </a:lnTo>
                  <a:lnTo>
                    <a:pt x="45854" y="171784"/>
                  </a:lnTo>
                  <a:lnTo>
                    <a:pt x="44556" y="166426"/>
                  </a:lnTo>
                  <a:lnTo>
                    <a:pt x="27674" y="114711"/>
                  </a:lnTo>
                  <a:lnTo>
                    <a:pt x="23018" y="72723"/>
                  </a:lnTo>
                  <a:lnTo>
                    <a:pt x="28167" y="49479"/>
                  </a:lnTo>
                  <a:lnTo>
                    <a:pt x="39425" y="31349"/>
                  </a:lnTo>
                  <a:lnTo>
                    <a:pt x="56127" y="15493"/>
                  </a:lnTo>
                  <a:lnTo>
                    <a:pt x="78368" y="6885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4864165" y="1284476"/>
              <a:ext cx="31587" cy="157929"/>
            </a:xfrm>
            <a:custGeom>
              <a:avLst/>
              <a:gdLst/>
              <a:ahLst/>
              <a:cxnLst/>
              <a:rect l="0" t="0" r="0" b="0"/>
              <a:pathLst>
                <a:path w="31587" h="157929">
                  <a:moveTo>
                    <a:pt x="0" y="0"/>
                  </a:moveTo>
                  <a:lnTo>
                    <a:pt x="14655" y="55141"/>
                  </a:lnTo>
                  <a:lnTo>
                    <a:pt x="20963" y="110935"/>
                  </a:lnTo>
                  <a:lnTo>
                    <a:pt x="31586" y="1579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4895751" y="1158134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0" y="0"/>
                  </a:moveTo>
                  <a:lnTo>
                    <a:pt x="10528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5022093" y="1285924"/>
              <a:ext cx="210571" cy="188066"/>
            </a:xfrm>
            <a:custGeom>
              <a:avLst/>
              <a:gdLst/>
              <a:ahLst/>
              <a:cxnLst/>
              <a:rect l="0" t="0" r="0" b="0"/>
              <a:pathLst>
                <a:path w="210571" h="188066">
                  <a:moveTo>
                    <a:pt x="0" y="30138"/>
                  </a:moveTo>
                  <a:lnTo>
                    <a:pt x="25194" y="92418"/>
                  </a:lnTo>
                  <a:lnTo>
                    <a:pt x="45244" y="154745"/>
                  </a:lnTo>
                  <a:lnTo>
                    <a:pt x="46540" y="157663"/>
                  </a:lnTo>
                  <a:lnTo>
                    <a:pt x="42657" y="104370"/>
                  </a:lnTo>
                  <a:lnTo>
                    <a:pt x="44615" y="65520"/>
                  </a:lnTo>
                  <a:lnTo>
                    <a:pt x="71443" y="9581"/>
                  </a:lnTo>
                  <a:lnTo>
                    <a:pt x="80384" y="3565"/>
                  </a:lnTo>
                  <a:lnTo>
                    <a:pt x="102797" y="0"/>
                  </a:lnTo>
                  <a:lnTo>
                    <a:pt x="125236" y="8554"/>
                  </a:lnTo>
                  <a:lnTo>
                    <a:pt x="145738" y="25224"/>
                  </a:lnTo>
                  <a:lnTo>
                    <a:pt x="185322" y="87491"/>
                  </a:lnTo>
                  <a:lnTo>
                    <a:pt x="204370" y="141509"/>
                  </a:lnTo>
                  <a:lnTo>
                    <a:pt x="210570" y="18806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180021" y="1313375"/>
              <a:ext cx="341592" cy="497527"/>
            </a:xfrm>
            <a:custGeom>
              <a:avLst/>
              <a:gdLst/>
              <a:ahLst/>
              <a:cxnLst/>
              <a:rect l="0" t="0" r="0" b="0"/>
              <a:pathLst>
                <a:path w="341592" h="497527">
                  <a:moveTo>
                    <a:pt x="273740" y="139557"/>
                  </a:moveTo>
                  <a:lnTo>
                    <a:pt x="290551" y="120407"/>
                  </a:lnTo>
                  <a:lnTo>
                    <a:pt x="303049" y="99070"/>
                  </a:lnTo>
                  <a:lnTo>
                    <a:pt x="307044" y="70870"/>
                  </a:lnTo>
                  <a:lnTo>
                    <a:pt x="303750" y="42349"/>
                  </a:lnTo>
                  <a:lnTo>
                    <a:pt x="294487" y="21874"/>
                  </a:lnTo>
                  <a:lnTo>
                    <a:pt x="276332" y="8095"/>
                  </a:lnTo>
                  <a:lnTo>
                    <a:pt x="264940" y="2783"/>
                  </a:lnTo>
                  <a:lnTo>
                    <a:pt x="242923" y="0"/>
                  </a:lnTo>
                  <a:lnTo>
                    <a:pt x="221439" y="3832"/>
                  </a:lnTo>
                  <a:lnTo>
                    <a:pt x="200192" y="13334"/>
                  </a:lnTo>
                  <a:lnTo>
                    <a:pt x="174089" y="37427"/>
                  </a:lnTo>
                  <a:lnTo>
                    <a:pt x="157126" y="72382"/>
                  </a:lnTo>
                  <a:lnTo>
                    <a:pt x="150281" y="117964"/>
                  </a:lnTo>
                  <a:lnTo>
                    <a:pt x="154919" y="142048"/>
                  </a:lnTo>
                  <a:lnTo>
                    <a:pt x="159431" y="151746"/>
                  </a:lnTo>
                  <a:lnTo>
                    <a:pt x="173803" y="165642"/>
                  </a:lnTo>
                  <a:lnTo>
                    <a:pt x="182549" y="170985"/>
                  </a:lnTo>
                  <a:lnTo>
                    <a:pt x="201626" y="173802"/>
                  </a:lnTo>
                  <a:lnTo>
                    <a:pt x="211626" y="172916"/>
                  </a:lnTo>
                  <a:lnTo>
                    <a:pt x="228977" y="165691"/>
                  </a:lnTo>
                  <a:lnTo>
                    <a:pt x="236879" y="160490"/>
                  </a:lnTo>
                  <a:lnTo>
                    <a:pt x="248779" y="145351"/>
                  </a:lnTo>
                  <a:lnTo>
                    <a:pt x="265950" y="107036"/>
                  </a:lnTo>
                  <a:lnTo>
                    <a:pt x="269717" y="103839"/>
                  </a:lnTo>
                  <a:lnTo>
                    <a:pt x="273398" y="105216"/>
                  </a:lnTo>
                  <a:lnTo>
                    <a:pt x="277021" y="109644"/>
                  </a:lnTo>
                  <a:lnTo>
                    <a:pt x="298287" y="170750"/>
                  </a:lnTo>
                  <a:lnTo>
                    <a:pt x="315852" y="223734"/>
                  </a:lnTo>
                  <a:lnTo>
                    <a:pt x="333402" y="277591"/>
                  </a:lnTo>
                  <a:lnTo>
                    <a:pt x="341591" y="316416"/>
                  </a:lnTo>
                  <a:lnTo>
                    <a:pt x="339771" y="343723"/>
                  </a:lnTo>
                  <a:lnTo>
                    <a:pt x="328824" y="365219"/>
                  </a:lnTo>
                  <a:lnTo>
                    <a:pt x="320991" y="374226"/>
                  </a:lnTo>
                  <a:lnTo>
                    <a:pt x="296690" y="387354"/>
                  </a:lnTo>
                  <a:lnTo>
                    <a:pt x="244608" y="405314"/>
                  </a:lnTo>
                  <a:lnTo>
                    <a:pt x="194529" y="416522"/>
                  </a:lnTo>
                  <a:lnTo>
                    <a:pt x="135237" y="427251"/>
                  </a:lnTo>
                  <a:lnTo>
                    <a:pt x="76366" y="442527"/>
                  </a:lnTo>
                  <a:lnTo>
                    <a:pt x="48758" y="453975"/>
                  </a:lnTo>
                  <a:lnTo>
                    <a:pt x="30248" y="469981"/>
                  </a:lnTo>
                  <a:lnTo>
                    <a:pt x="18123" y="485284"/>
                  </a:lnTo>
                  <a:lnTo>
                    <a:pt x="0" y="4975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6031600" y="930898"/>
              <a:ext cx="390150" cy="478689"/>
            </a:xfrm>
            <a:custGeom>
              <a:avLst/>
              <a:gdLst/>
              <a:ahLst/>
              <a:cxnLst/>
              <a:rect l="0" t="0" r="0" b="0"/>
              <a:pathLst>
                <a:path w="390150" h="478689">
                  <a:moveTo>
                    <a:pt x="317084" y="16666"/>
                  </a:moveTo>
                  <a:lnTo>
                    <a:pt x="305905" y="5488"/>
                  </a:lnTo>
                  <a:lnTo>
                    <a:pt x="284819" y="0"/>
                  </a:lnTo>
                  <a:lnTo>
                    <a:pt x="246303" y="30"/>
                  </a:lnTo>
                  <a:lnTo>
                    <a:pt x="185079" y="10520"/>
                  </a:lnTo>
                  <a:lnTo>
                    <a:pt x="128272" y="26197"/>
                  </a:lnTo>
                  <a:lnTo>
                    <a:pt x="66271" y="57543"/>
                  </a:lnTo>
                  <a:lnTo>
                    <a:pt x="39496" y="73438"/>
                  </a:lnTo>
                  <a:lnTo>
                    <a:pt x="12437" y="102118"/>
                  </a:lnTo>
                  <a:lnTo>
                    <a:pt x="1141" y="122495"/>
                  </a:lnTo>
                  <a:lnTo>
                    <a:pt x="0" y="132842"/>
                  </a:lnTo>
                  <a:lnTo>
                    <a:pt x="4972" y="153698"/>
                  </a:lnTo>
                  <a:lnTo>
                    <a:pt x="20925" y="179581"/>
                  </a:lnTo>
                  <a:lnTo>
                    <a:pt x="40008" y="191628"/>
                  </a:lnTo>
                  <a:lnTo>
                    <a:pt x="65258" y="199712"/>
                  </a:lnTo>
                  <a:lnTo>
                    <a:pt x="112357" y="205433"/>
                  </a:lnTo>
                  <a:lnTo>
                    <a:pt x="163357" y="214017"/>
                  </a:lnTo>
                  <a:lnTo>
                    <a:pt x="215513" y="225139"/>
                  </a:lnTo>
                  <a:lnTo>
                    <a:pt x="268011" y="243902"/>
                  </a:lnTo>
                  <a:lnTo>
                    <a:pt x="319441" y="271169"/>
                  </a:lnTo>
                  <a:lnTo>
                    <a:pt x="373095" y="311824"/>
                  </a:lnTo>
                  <a:lnTo>
                    <a:pt x="382500" y="322232"/>
                  </a:lnTo>
                  <a:lnTo>
                    <a:pt x="387601" y="335021"/>
                  </a:lnTo>
                  <a:lnTo>
                    <a:pt x="390149" y="364828"/>
                  </a:lnTo>
                  <a:lnTo>
                    <a:pt x="381142" y="391333"/>
                  </a:lnTo>
                  <a:lnTo>
                    <a:pt x="352354" y="431356"/>
                  </a:lnTo>
                  <a:lnTo>
                    <a:pt x="301261" y="460622"/>
                  </a:lnTo>
                  <a:lnTo>
                    <a:pt x="264822" y="473682"/>
                  </a:lnTo>
                  <a:lnTo>
                    <a:pt x="201822" y="478688"/>
                  </a:lnTo>
                  <a:lnTo>
                    <a:pt x="158232" y="478203"/>
                  </a:lnTo>
                  <a:lnTo>
                    <a:pt x="111562" y="474088"/>
                  </a:lnTo>
                  <a:lnTo>
                    <a:pt x="56017" y="470783"/>
                  </a:lnTo>
                  <a:lnTo>
                    <a:pt x="22286" y="46939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6471922" y="1312820"/>
              <a:ext cx="308431" cy="341921"/>
            </a:xfrm>
            <a:custGeom>
              <a:avLst/>
              <a:gdLst/>
              <a:ahLst/>
              <a:cxnLst/>
              <a:rect l="0" t="0" r="0" b="0"/>
              <a:pathLst>
                <a:path w="308431" h="341921">
                  <a:moveTo>
                    <a:pt x="139973" y="97998"/>
                  </a:moveTo>
                  <a:lnTo>
                    <a:pt x="137634" y="59480"/>
                  </a:lnTo>
                  <a:lnTo>
                    <a:pt x="128796" y="41495"/>
                  </a:lnTo>
                  <a:lnTo>
                    <a:pt x="105076" y="18215"/>
                  </a:lnTo>
                  <a:lnTo>
                    <a:pt x="75822" y="2089"/>
                  </a:lnTo>
                  <a:lnTo>
                    <a:pt x="55310" y="0"/>
                  </a:lnTo>
                  <a:lnTo>
                    <a:pt x="44926" y="1081"/>
                  </a:lnTo>
                  <a:lnTo>
                    <a:pt x="27151" y="11640"/>
                  </a:lnTo>
                  <a:lnTo>
                    <a:pt x="12621" y="28031"/>
                  </a:lnTo>
                  <a:lnTo>
                    <a:pt x="2264" y="47015"/>
                  </a:lnTo>
                  <a:lnTo>
                    <a:pt x="0" y="70270"/>
                  </a:lnTo>
                  <a:lnTo>
                    <a:pt x="4064" y="95033"/>
                  </a:lnTo>
                  <a:lnTo>
                    <a:pt x="13669" y="117737"/>
                  </a:lnTo>
                  <a:lnTo>
                    <a:pt x="21845" y="125196"/>
                  </a:lnTo>
                  <a:lnTo>
                    <a:pt x="43408" y="133483"/>
                  </a:lnTo>
                  <a:lnTo>
                    <a:pt x="53371" y="133353"/>
                  </a:lnTo>
                  <a:lnTo>
                    <a:pt x="70677" y="126969"/>
                  </a:lnTo>
                  <a:lnTo>
                    <a:pt x="93574" y="110222"/>
                  </a:lnTo>
                  <a:lnTo>
                    <a:pt x="99683" y="110827"/>
                  </a:lnTo>
                  <a:lnTo>
                    <a:pt x="104924" y="115909"/>
                  </a:lnTo>
                  <a:lnTo>
                    <a:pt x="109589" y="123977"/>
                  </a:lnTo>
                  <a:lnTo>
                    <a:pt x="116153" y="157688"/>
                  </a:lnTo>
                  <a:lnTo>
                    <a:pt x="118371" y="219407"/>
                  </a:lnTo>
                  <a:lnTo>
                    <a:pt x="119925" y="269412"/>
                  </a:lnTo>
                  <a:lnTo>
                    <a:pt x="130338" y="325703"/>
                  </a:lnTo>
                  <a:lnTo>
                    <a:pt x="133550" y="337539"/>
                  </a:lnTo>
                  <a:lnTo>
                    <a:pt x="136860" y="341920"/>
                  </a:lnTo>
                  <a:lnTo>
                    <a:pt x="140238" y="341331"/>
                  </a:lnTo>
                  <a:lnTo>
                    <a:pt x="184800" y="301002"/>
                  </a:lnTo>
                  <a:lnTo>
                    <a:pt x="243421" y="277835"/>
                  </a:lnTo>
                  <a:lnTo>
                    <a:pt x="298911" y="259120"/>
                  </a:lnTo>
                  <a:lnTo>
                    <a:pt x="308430" y="2559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6696124" y="1305533"/>
              <a:ext cx="126343" cy="166321"/>
            </a:xfrm>
            <a:custGeom>
              <a:avLst/>
              <a:gdLst/>
              <a:ahLst/>
              <a:cxnLst/>
              <a:rect l="0" t="0" r="0" b="0"/>
              <a:pathLst>
                <a:path w="126343" h="166321">
                  <a:moveTo>
                    <a:pt x="0" y="42114"/>
                  </a:moveTo>
                  <a:lnTo>
                    <a:pt x="3120" y="91045"/>
                  </a:lnTo>
                  <a:lnTo>
                    <a:pt x="9575" y="118843"/>
                  </a:lnTo>
                  <a:lnTo>
                    <a:pt x="20244" y="138997"/>
                  </a:lnTo>
                  <a:lnTo>
                    <a:pt x="44993" y="163497"/>
                  </a:lnTo>
                  <a:lnTo>
                    <a:pt x="54562" y="166320"/>
                  </a:lnTo>
                  <a:lnTo>
                    <a:pt x="74552" y="163217"/>
                  </a:lnTo>
                  <a:lnTo>
                    <a:pt x="92016" y="150920"/>
                  </a:lnTo>
                  <a:lnTo>
                    <a:pt x="106407" y="133756"/>
                  </a:lnTo>
                  <a:lnTo>
                    <a:pt x="116702" y="114429"/>
                  </a:lnTo>
                  <a:lnTo>
                    <a:pt x="124438" y="65021"/>
                  </a:lnTo>
                  <a:lnTo>
                    <a:pt x="125966" y="19560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6913447" y="1304034"/>
              <a:ext cx="182761" cy="149378"/>
            </a:xfrm>
            <a:custGeom>
              <a:avLst/>
              <a:gdLst/>
              <a:ahLst/>
              <a:cxnLst/>
              <a:rect l="0" t="0" r="0" b="0"/>
              <a:pathLst>
                <a:path w="182761" h="149378">
                  <a:moveTo>
                    <a:pt x="109060" y="75199"/>
                  </a:moveTo>
                  <a:lnTo>
                    <a:pt x="99486" y="36681"/>
                  </a:lnTo>
                  <a:lnTo>
                    <a:pt x="88817" y="18695"/>
                  </a:lnTo>
                  <a:lnTo>
                    <a:pt x="73158" y="6022"/>
                  </a:lnTo>
                  <a:lnTo>
                    <a:pt x="64068" y="1005"/>
                  </a:lnTo>
                  <a:lnTo>
                    <a:pt x="54499" y="0"/>
                  </a:lnTo>
                  <a:lnTo>
                    <a:pt x="34508" y="5122"/>
                  </a:lnTo>
                  <a:lnTo>
                    <a:pt x="20164" y="18317"/>
                  </a:lnTo>
                  <a:lnTo>
                    <a:pt x="1423" y="55384"/>
                  </a:lnTo>
                  <a:lnTo>
                    <a:pt x="0" y="78871"/>
                  </a:lnTo>
                  <a:lnTo>
                    <a:pt x="4437" y="102567"/>
                  </a:lnTo>
                  <a:lnTo>
                    <a:pt x="20090" y="129061"/>
                  </a:lnTo>
                  <a:lnTo>
                    <a:pt x="32863" y="144371"/>
                  </a:lnTo>
                  <a:lnTo>
                    <a:pt x="41885" y="148220"/>
                  </a:lnTo>
                  <a:lnTo>
                    <a:pt x="64387" y="149377"/>
                  </a:lnTo>
                  <a:lnTo>
                    <a:pt x="73429" y="144538"/>
                  </a:lnTo>
                  <a:lnTo>
                    <a:pt x="86596" y="126683"/>
                  </a:lnTo>
                  <a:lnTo>
                    <a:pt x="90107" y="106270"/>
                  </a:lnTo>
                  <a:lnTo>
                    <a:pt x="89406" y="95913"/>
                  </a:lnTo>
                  <a:lnTo>
                    <a:pt x="90108" y="92517"/>
                  </a:lnTo>
                  <a:lnTo>
                    <a:pt x="91747" y="93764"/>
                  </a:lnTo>
                  <a:lnTo>
                    <a:pt x="108370" y="120980"/>
                  </a:lnTo>
                  <a:lnTo>
                    <a:pt x="123962" y="133760"/>
                  </a:lnTo>
                  <a:lnTo>
                    <a:pt x="142589" y="142170"/>
                  </a:lnTo>
                  <a:lnTo>
                    <a:pt x="182760" y="1488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7124907" y="1295005"/>
              <a:ext cx="76586" cy="127598"/>
            </a:xfrm>
            <a:custGeom>
              <a:avLst/>
              <a:gdLst/>
              <a:ahLst/>
              <a:cxnLst/>
              <a:rect l="0" t="0" r="0" b="0"/>
              <a:pathLst>
                <a:path w="76586" h="127598">
                  <a:moveTo>
                    <a:pt x="13414" y="84228"/>
                  </a:moveTo>
                  <a:lnTo>
                    <a:pt x="24593" y="95406"/>
                  </a:lnTo>
                  <a:lnTo>
                    <a:pt x="37134" y="124715"/>
                  </a:lnTo>
                  <a:lnTo>
                    <a:pt x="39755" y="127597"/>
                  </a:lnTo>
                  <a:lnTo>
                    <a:pt x="41504" y="124839"/>
                  </a:lnTo>
                  <a:lnTo>
                    <a:pt x="42669" y="118321"/>
                  </a:lnTo>
                  <a:lnTo>
                    <a:pt x="34605" y="101720"/>
                  </a:lnTo>
                  <a:lnTo>
                    <a:pt x="16574" y="72643"/>
                  </a:lnTo>
                  <a:lnTo>
                    <a:pt x="0" y="31377"/>
                  </a:lnTo>
                  <a:lnTo>
                    <a:pt x="962" y="22087"/>
                  </a:lnTo>
                  <a:lnTo>
                    <a:pt x="11389" y="5527"/>
                  </a:lnTo>
                  <a:lnTo>
                    <a:pt x="19083" y="1345"/>
                  </a:lnTo>
                  <a:lnTo>
                    <a:pt x="76585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7282721" y="1308537"/>
              <a:ext cx="213570" cy="175982"/>
            </a:xfrm>
            <a:custGeom>
              <a:avLst/>
              <a:gdLst/>
              <a:ahLst/>
              <a:cxnLst/>
              <a:rect l="0" t="0" r="0" b="0"/>
              <a:pathLst>
                <a:path w="213570" h="175982">
                  <a:moveTo>
                    <a:pt x="13528" y="28582"/>
                  </a:moveTo>
                  <a:lnTo>
                    <a:pt x="39914" y="44223"/>
                  </a:lnTo>
                  <a:lnTo>
                    <a:pt x="75808" y="54923"/>
                  </a:lnTo>
                  <a:lnTo>
                    <a:pt x="102429" y="57836"/>
                  </a:lnTo>
                  <a:lnTo>
                    <a:pt x="123619" y="52892"/>
                  </a:lnTo>
                  <a:lnTo>
                    <a:pt x="132545" y="48298"/>
                  </a:lnTo>
                  <a:lnTo>
                    <a:pt x="137326" y="41726"/>
                  </a:lnTo>
                  <a:lnTo>
                    <a:pt x="139344" y="33835"/>
                  </a:lnTo>
                  <a:lnTo>
                    <a:pt x="139519" y="25065"/>
                  </a:lnTo>
                  <a:lnTo>
                    <a:pt x="136126" y="18048"/>
                  </a:lnTo>
                  <a:lnTo>
                    <a:pt x="122998" y="7133"/>
                  </a:lnTo>
                  <a:lnTo>
                    <a:pt x="84698" y="0"/>
                  </a:lnTo>
                  <a:lnTo>
                    <a:pt x="47483" y="3475"/>
                  </a:lnTo>
                  <a:lnTo>
                    <a:pt x="28228" y="11964"/>
                  </a:lnTo>
                  <a:lnTo>
                    <a:pt x="19819" y="17503"/>
                  </a:lnTo>
                  <a:lnTo>
                    <a:pt x="7354" y="33017"/>
                  </a:lnTo>
                  <a:lnTo>
                    <a:pt x="2394" y="42067"/>
                  </a:lnTo>
                  <a:lnTo>
                    <a:pt x="0" y="61481"/>
                  </a:lnTo>
                  <a:lnTo>
                    <a:pt x="4006" y="81808"/>
                  </a:lnTo>
                  <a:lnTo>
                    <a:pt x="13585" y="102541"/>
                  </a:lnTo>
                  <a:lnTo>
                    <a:pt x="37721" y="128354"/>
                  </a:lnTo>
                  <a:lnTo>
                    <a:pt x="85723" y="156868"/>
                  </a:lnTo>
                  <a:lnTo>
                    <a:pt x="127596" y="169798"/>
                  </a:lnTo>
                  <a:lnTo>
                    <a:pt x="184195" y="174759"/>
                  </a:lnTo>
                  <a:lnTo>
                    <a:pt x="213569" y="17598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42818" y="2129058"/>
            <a:ext cx="1550058" cy="776808"/>
            <a:chOff x="3442818" y="2129058"/>
            <a:chExt cx="1550058" cy="776808"/>
          </a:xfrm>
        </p:grpSpPr>
        <p:sp>
          <p:nvSpPr>
            <p:cNvPr id="26" name="Freeform 25"/>
            <p:cNvSpPr/>
            <p:nvPr/>
          </p:nvSpPr>
          <p:spPr>
            <a:xfrm>
              <a:off x="4005291" y="2168870"/>
              <a:ext cx="26413" cy="442198"/>
            </a:xfrm>
            <a:custGeom>
              <a:avLst/>
              <a:gdLst/>
              <a:ahLst/>
              <a:cxnLst/>
              <a:rect l="0" t="0" r="0" b="0"/>
              <a:pathLst>
                <a:path w="26413" h="442198">
                  <a:moveTo>
                    <a:pt x="6066" y="0"/>
                  </a:moveTo>
                  <a:lnTo>
                    <a:pt x="0" y="32452"/>
                  </a:lnTo>
                  <a:lnTo>
                    <a:pt x="4521" y="86349"/>
                  </a:lnTo>
                  <a:lnTo>
                    <a:pt x="8729" y="141788"/>
                  </a:lnTo>
                  <a:lnTo>
                    <a:pt x="15041" y="202443"/>
                  </a:lnTo>
                  <a:lnTo>
                    <a:pt x="23523" y="259484"/>
                  </a:lnTo>
                  <a:lnTo>
                    <a:pt x="26412" y="318931"/>
                  </a:lnTo>
                  <a:lnTo>
                    <a:pt x="21394" y="381063"/>
                  </a:lnTo>
                  <a:lnTo>
                    <a:pt x="16595" y="44219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3847841" y="2129058"/>
              <a:ext cx="405673" cy="471481"/>
            </a:xfrm>
            <a:custGeom>
              <a:avLst/>
              <a:gdLst/>
              <a:ahLst/>
              <a:cxnLst/>
              <a:rect l="0" t="0" r="0" b="0"/>
              <a:pathLst>
                <a:path w="405673" h="471481">
                  <a:moveTo>
                    <a:pt x="5589" y="102983"/>
                  </a:moveTo>
                  <a:lnTo>
                    <a:pt x="0" y="86215"/>
                  </a:lnTo>
                  <a:lnTo>
                    <a:pt x="3495" y="68625"/>
                  </a:lnTo>
                  <a:lnTo>
                    <a:pt x="14017" y="50278"/>
                  </a:lnTo>
                  <a:lnTo>
                    <a:pt x="39671" y="27965"/>
                  </a:lnTo>
                  <a:lnTo>
                    <a:pt x="95735" y="5468"/>
                  </a:lnTo>
                  <a:lnTo>
                    <a:pt x="147332" y="0"/>
                  </a:lnTo>
                  <a:lnTo>
                    <a:pt x="201485" y="3969"/>
                  </a:lnTo>
                  <a:lnTo>
                    <a:pt x="248986" y="23733"/>
                  </a:lnTo>
                  <a:lnTo>
                    <a:pt x="297382" y="61852"/>
                  </a:lnTo>
                  <a:lnTo>
                    <a:pt x="315039" y="82363"/>
                  </a:lnTo>
                  <a:lnTo>
                    <a:pt x="319513" y="93916"/>
                  </a:lnTo>
                  <a:lnTo>
                    <a:pt x="321366" y="119230"/>
                  </a:lnTo>
                  <a:lnTo>
                    <a:pt x="310242" y="159790"/>
                  </a:lnTo>
                  <a:lnTo>
                    <a:pt x="286539" y="195854"/>
                  </a:lnTo>
                  <a:lnTo>
                    <a:pt x="228445" y="238681"/>
                  </a:lnTo>
                  <a:lnTo>
                    <a:pt x="208751" y="254540"/>
                  </a:lnTo>
                  <a:lnTo>
                    <a:pt x="196099" y="273287"/>
                  </a:lnTo>
                  <a:lnTo>
                    <a:pt x="194597" y="283199"/>
                  </a:lnTo>
                  <a:lnTo>
                    <a:pt x="199167" y="303572"/>
                  </a:lnTo>
                  <a:lnTo>
                    <a:pt x="214893" y="329183"/>
                  </a:lnTo>
                  <a:lnTo>
                    <a:pt x="250744" y="366033"/>
                  </a:lnTo>
                  <a:lnTo>
                    <a:pt x="304103" y="404317"/>
                  </a:lnTo>
                  <a:lnTo>
                    <a:pt x="367359" y="446872"/>
                  </a:lnTo>
                  <a:lnTo>
                    <a:pt x="405672" y="47148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4221296" y="2484725"/>
              <a:ext cx="158480" cy="118979"/>
            </a:xfrm>
            <a:custGeom>
              <a:avLst/>
              <a:gdLst/>
              <a:ahLst/>
              <a:cxnLst/>
              <a:rect l="0" t="0" r="0" b="0"/>
              <a:pathLst>
                <a:path w="158480" h="118979">
                  <a:moveTo>
                    <a:pt x="74330" y="0"/>
                  </a:moveTo>
                  <a:lnTo>
                    <a:pt x="51974" y="5589"/>
                  </a:lnTo>
                  <a:lnTo>
                    <a:pt x="34758" y="17692"/>
                  </a:lnTo>
                  <a:lnTo>
                    <a:pt x="4642" y="48468"/>
                  </a:lnTo>
                  <a:lnTo>
                    <a:pt x="966" y="56879"/>
                  </a:lnTo>
                  <a:lnTo>
                    <a:pt x="0" y="75582"/>
                  </a:lnTo>
                  <a:lnTo>
                    <a:pt x="3720" y="84313"/>
                  </a:lnTo>
                  <a:lnTo>
                    <a:pt x="17212" y="100254"/>
                  </a:lnTo>
                  <a:lnTo>
                    <a:pt x="44538" y="116792"/>
                  </a:lnTo>
                  <a:lnTo>
                    <a:pt x="70838" y="118978"/>
                  </a:lnTo>
                  <a:lnTo>
                    <a:pt x="99685" y="114880"/>
                  </a:lnTo>
                  <a:lnTo>
                    <a:pt x="134485" y="99419"/>
                  </a:lnTo>
                  <a:lnTo>
                    <a:pt x="152149" y="86690"/>
                  </a:lnTo>
                  <a:lnTo>
                    <a:pt x="156625" y="77681"/>
                  </a:lnTo>
                  <a:lnTo>
                    <a:pt x="158479" y="55192"/>
                  </a:lnTo>
                  <a:lnTo>
                    <a:pt x="14803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4406683" y="2489664"/>
              <a:ext cx="100787" cy="89774"/>
            </a:xfrm>
            <a:custGeom>
              <a:avLst/>
              <a:gdLst/>
              <a:ahLst/>
              <a:cxnLst/>
              <a:rect l="0" t="0" r="0" b="0"/>
              <a:pathLst>
                <a:path w="100787" h="89774">
                  <a:moveTo>
                    <a:pt x="88985" y="5589"/>
                  </a:moveTo>
                  <a:lnTo>
                    <a:pt x="66628" y="0"/>
                  </a:lnTo>
                  <a:lnTo>
                    <a:pt x="57703" y="694"/>
                  </a:lnTo>
                  <a:lnTo>
                    <a:pt x="32793" y="12847"/>
                  </a:lnTo>
                  <a:lnTo>
                    <a:pt x="13708" y="24803"/>
                  </a:lnTo>
                  <a:lnTo>
                    <a:pt x="7215" y="33606"/>
                  </a:lnTo>
                  <a:lnTo>
                    <a:pt x="0" y="55866"/>
                  </a:lnTo>
                  <a:lnTo>
                    <a:pt x="1586" y="66013"/>
                  </a:lnTo>
                  <a:lnTo>
                    <a:pt x="12706" y="83527"/>
                  </a:lnTo>
                  <a:lnTo>
                    <a:pt x="22925" y="87964"/>
                  </a:lnTo>
                  <a:lnTo>
                    <a:pt x="49876" y="89773"/>
                  </a:lnTo>
                  <a:lnTo>
                    <a:pt x="71994" y="83559"/>
                  </a:lnTo>
                  <a:lnTo>
                    <a:pt x="81167" y="78626"/>
                  </a:lnTo>
                  <a:lnTo>
                    <a:pt x="94479" y="63787"/>
                  </a:lnTo>
                  <a:lnTo>
                    <a:pt x="99667" y="54916"/>
                  </a:lnTo>
                  <a:lnTo>
                    <a:pt x="100786" y="46663"/>
                  </a:lnTo>
                  <a:lnTo>
                    <a:pt x="88985" y="1611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4622010" y="2305741"/>
              <a:ext cx="10529" cy="305327"/>
            </a:xfrm>
            <a:custGeom>
              <a:avLst/>
              <a:gdLst/>
              <a:ahLst/>
              <a:cxnLst/>
              <a:rect l="0" t="0" r="0" b="0"/>
              <a:pathLst>
                <a:path w="10529" h="305327">
                  <a:moveTo>
                    <a:pt x="0" y="0"/>
                  </a:moveTo>
                  <a:lnTo>
                    <a:pt x="0" y="51602"/>
                  </a:lnTo>
                  <a:lnTo>
                    <a:pt x="0" y="112645"/>
                  </a:lnTo>
                  <a:lnTo>
                    <a:pt x="0" y="163098"/>
                  </a:lnTo>
                  <a:lnTo>
                    <a:pt x="0" y="213401"/>
                  </a:lnTo>
                  <a:lnTo>
                    <a:pt x="3120" y="269794"/>
                  </a:lnTo>
                  <a:lnTo>
                    <a:pt x="10528" y="305326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4506197" y="2432082"/>
              <a:ext cx="210571" cy="1"/>
            </a:xfrm>
            <a:custGeom>
              <a:avLst/>
              <a:gdLst/>
              <a:ahLst/>
              <a:cxnLst/>
              <a:rect l="0" t="0" r="0" b="0"/>
              <a:pathLst>
                <a:path w="210571" h="1">
                  <a:moveTo>
                    <a:pt x="210570" y="0"/>
                  </a:moveTo>
                  <a:lnTo>
                    <a:pt x="153306" y="0"/>
                  </a:lnTo>
                  <a:lnTo>
                    <a:pt x="103915" y="0"/>
                  </a:lnTo>
                  <a:lnTo>
                    <a:pt x="55356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4799174" y="2463668"/>
              <a:ext cx="193702" cy="197951"/>
            </a:xfrm>
            <a:custGeom>
              <a:avLst/>
              <a:gdLst/>
              <a:ahLst/>
              <a:cxnLst/>
              <a:rect l="0" t="0" r="0" b="0"/>
              <a:pathLst>
                <a:path w="193702" h="197951">
                  <a:moveTo>
                    <a:pt x="128162" y="0"/>
                  </a:moveTo>
                  <a:lnTo>
                    <a:pt x="70898" y="3119"/>
                  </a:lnTo>
                  <a:lnTo>
                    <a:pt x="10006" y="14654"/>
                  </a:lnTo>
                  <a:lnTo>
                    <a:pt x="2598" y="20298"/>
                  </a:lnTo>
                  <a:lnTo>
                    <a:pt x="0" y="27570"/>
                  </a:lnTo>
                  <a:lnTo>
                    <a:pt x="607" y="35928"/>
                  </a:lnTo>
                  <a:lnTo>
                    <a:pt x="5690" y="42669"/>
                  </a:lnTo>
                  <a:lnTo>
                    <a:pt x="23818" y="53279"/>
                  </a:lnTo>
                  <a:lnTo>
                    <a:pt x="87097" y="73321"/>
                  </a:lnTo>
                  <a:lnTo>
                    <a:pt x="147971" y="92367"/>
                  </a:lnTo>
                  <a:lnTo>
                    <a:pt x="169721" y="103833"/>
                  </a:lnTo>
                  <a:lnTo>
                    <a:pt x="184848" y="119847"/>
                  </a:lnTo>
                  <a:lnTo>
                    <a:pt x="190519" y="129031"/>
                  </a:lnTo>
                  <a:lnTo>
                    <a:pt x="193701" y="148594"/>
                  </a:lnTo>
                  <a:lnTo>
                    <a:pt x="192912" y="158724"/>
                  </a:lnTo>
                  <a:lnTo>
                    <a:pt x="182676" y="176219"/>
                  </a:lnTo>
                  <a:lnTo>
                    <a:pt x="175034" y="184160"/>
                  </a:lnTo>
                  <a:lnTo>
                    <a:pt x="150944" y="192983"/>
                  </a:lnTo>
                  <a:lnTo>
                    <a:pt x="101378" y="197950"/>
                  </a:lnTo>
                  <a:lnTo>
                    <a:pt x="38514" y="194039"/>
                  </a:lnTo>
                  <a:lnTo>
                    <a:pt x="12349" y="189513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3442818" y="2791699"/>
              <a:ext cx="1516105" cy="114167"/>
            </a:xfrm>
            <a:custGeom>
              <a:avLst/>
              <a:gdLst/>
              <a:ahLst/>
              <a:cxnLst/>
              <a:rect l="0" t="0" r="0" b="0"/>
              <a:pathLst>
                <a:path w="1516105" h="114167">
                  <a:moveTo>
                    <a:pt x="1516104" y="114166"/>
                  </a:moveTo>
                  <a:lnTo>
                    <a:pt x="1464054" y="102713"/>
                  </a:lnTo>
                  <a:lnTo>
                    <a:pt x="1422781" y="95038"/>
                  </a:lnTo>
                  <a:lnTo>
                    <a:pt x="1365443" y="83828"/>
                  </a:lnTo>
                  <a:lnTo>
                    <a:pt x="1304084" y="71046"/>
                  </a:lnTo>
                  <a:lnTo>
                    <a:pt x="1241718" y="58737"/>
                  </a:lnTo>
                  <a:lnTo>
                    <a:pt x="1178906" y="49366"/>
                  </a:lnTo>
                  <a:lnTo>
                    <a:pt x="1146246" y="45230"/>
                  </a:lnTo>
                  <a:lnTo>
                    <a:pt x="1112774" y="41302"/>
                  </a:lnTo>
                  <a:lnTo>
                    <a:pt x="1078761" y="37514"/>
                  </a:lnTo>
                  <a:lnTo>
                    <a:pt x="1044388" y="33819"/>
                  </a:lnTo>
                  <a:lnTo>
                    <a:pt x="1009774" y="30186"/>
                  </a:lnTo>
                  <a:lnTo>
                    <a:pt x="974999" y="26594"/>
                  </a:lnTo>
                  <a:lnTo>
                    <a:pt x="938949" y="23029"/>
                  </a:lnTo>
                  <a:lnTo>
                    <a:pt x="902047" y="19483"/>
                  </a:lnTo>
                  <a:lnTo>
                    <a:pt x="864577" y="15949"/>
                  </a:lnTo>
                  <a:lnTo>
                    <a:pt x="826729" y="13593"/>
                  </a:lnTo>
                  <a:lnTo>
                    <a:pt x="788629" y="12022"/>
                  </a:lnTo>
                  <a:lnTo>
                    <a:pt x="750360" y="10975"/>
                  </a:lnTo>
                  <a:lnTo>
                    <a:pt x="710810" y="9107"/>
                  </a:lnTo>
                  <a:lnTo>
                    <a:pt x="670405" y="6692"/>
                  </a:lnTo>
                  <a:lnTo>
                    <a:pt x="629431" y="3912"/>
                  </a:lnTo>
                  <a:lnTo>
                    <a:pt x="589246" y="2059"/>
                  </a:lnTo>
                  <a:lnTo>
                    <a:pt x="549589" y="823"/>
                  </a:lnTo>
                  <a:lnTo>
                    <a:pt x="510282" y="0"/>
                  </a:lnTo>
                  <a:lnTo>
                    <a:pt x="470040" y="621"/>
                  </a:lnTo>
                  <a:lnTo>
                    <a:pt x="429173" y="2204"/>
                  </a:lnTo>
                  <a:lnTo>
                    <a:pt x="387891" y="4430"/>
                  </a:lnTo>
                  <a:lnTo>
                    <a:pt x="345162" y="5913"/>
                  </a:lnTo>
                  <a:lnTo>
                    <a:pt x="301468" y="6903"/>
                  </a:lnTo>
                  <a:lnTo>
                    <a:pt x="257131" y="7562"/>
                  </a:lnTo>
                  <a:lnTo>
                    <a:pt x="217044" y="9172"/>
                  </a:lnTo>
                  <a:lnTo>
                    <a:pt x="179791" y="11414"/>
                  </a:lnTo>
                  <a:lnTo>
                    <a:pt x="144427" y="14079"/>
                  </a:lnTo>
                  <a:lnTo>
                    <a:pt x="83297" y="20160"/>
                  </a:lnTo>
                  <a:lnTo>
                    <a:pt x="24681" y="27041"/>
                  </a:lnTo>
                  <a:lnTo>
                    <a:pt x="0" y="2993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326383" y="227067"/>
            <a:ext cx="1463462" cy="394115"/>
            <a:chOff x="326383" y="227067"/>
            <a:chExt cx="1463462" cy="394115"/>
          </a:xfrm>
        </p:grpSpPr>
        <p:sp>
          <p:nvSpPr>
            <p:cNvPr id="2" name="Freeform 1"/>
            <p:cNvSpPr/>
            <p:nvPr/>
          </p:nvSpPr>
          <p:spPr>
            <a:xfrm>
              <a:off x="526424" y="263212"/>
              <a:ext cx="10337" cy="347441"/>
            </a:xfrm>
            <a:custGeom>
              <a:avLst/>
              <a:gdLst/>
              <a:ahLst/>
              <a:cxnLst/>
              <a:rect l="0" t="0" r="0" b="0"/>
              <a:pathLst>
                <a:path w="10337" h="347441">
                  <a:moveTo>
                    <a:pt x="0" y="0"/>
                  </a:moveTo>
                  <a:lnTo>
                    <a:pt x="0" y="60384"/>
                  </a:lnTo>
                  <a:lnTo>
                    <a:pt x="3120" y="118107"/>
                  </a:lnTo>
                  <a:lnTo>
                    <a:pt x="8334" y="176544"/>
                  </a:lnTo>
                  <a:lnTo>
                    <a:pt x="9878" y="230904"/>
                  </a:lnTo>
                  <a:lnTo>
                    <a:pt x="10336" y="280936"/>
                  </a:lnTo>
                  <a:lnTo>
                    <a:pt x="7352" y="319157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326383" y="227067"/>
              <a:ext cx="385470" cy="204602"/>
            </a:xfrm>
            <a:custGeom>
              <a:avLst/>
              <a:gdLst/>
              <a:ahLst/>
              <a:cxnLst/>
              <a:rect l="0" t="0" r="0" b="0"/>
              <a:pathLst>
                <a:path w="385470" h="204602">
                  <a:moveTo>
                    <a:pt x="0" y="109844"/>
                  </a:moveTo>
                  <a:lnTo>
                    <a:pt x="63333" y="46511"/>
                  </a:lnTo>
                  <a:lnTo>
                    <a:pt x="70298" y="39546"/>
                  </a:lnTo>
                  <a:lnTo>
                    <a:pt x="102457" y="24155"/>
                  </a:lnTo>
                  <a:lnTo>
                    <a:pt x="163651" y="8473"/>
                  </a:lnTo>
                  <a:lnTo>
                    <a:pt x="214736" y="0"/>
                  </a:lnTo>
                  <a:lnTo>
                    <a:pt x="278160" y="6432"/>
                  </a:lnTo>
                  <a:lnTo>
                    <a:pt x="334937" y="23523"/>
                  </a:lnTo>
                  <a:lnTo>
                    <a:pt x="374794" y="54341"/>
                  </a:lnTo>
                  <a:lnTo>
                    <a:pt x="382994" y="74258"/>
                  </a:lnTo>
                  <a:lnTo>
                    <a:pt x="385469" y="97538"/>
                  </a:lnTo>
                  <a:lnTo>
                    <a:pt x="382669" y="119583"/>
                  </a:lnTo>
                  <a:lnTo>
                    <a:pt x="368927" y="151724"/>
                  </a:lnTo>
                  <a:lnTo>
                    <a:pt x="347241" y="169792"/>
                  </a:lnTo>
                  <a:lnTo>
                    <a:pt x="291249" y="194865"/>
                  </a:lnTo>
                  <a:lnTo>
                    <a:pt x="233571" y="203319"/>
                  </a:lnTo>
                  <a:lnTo>
                    <a:pt x="221098" y="2046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673823" y="455784"/>
              <a:ext cx="147400" cy="154869"/>
            </a:xfrm>
            <a:custGeom>
              <a:avLst/>
              <a:gdLst/>
              <a:ahLst/>
              <a:cxnLst/>
              <a:rect l="0" t="0" r="0" b="0"/>
              <a:pathLst>
                <a:path w="147400" h="154869">
                  <a:moveTo>
                    <a:pt x="0" y="70640"/>
                  </a:moveTo>
                  <a:lnTo>
                    <a:pt x="48931" y="70640"/>
                  </a:lnTo>
                  <a:lnTo>
                    <a:pt x="102472" y="65051"/>
                  </a:lnTo>
                  <a:lnTo>
                    <a:pt x="130448" y="50397"/>
                  </a:lnTo>
                  <a:lnTo>
                    <a:pt x="134929" y="43107"/>
                  </a:lnTo>
                  <a:lnTo>
                    <a:pt x="136788" y="25648"/>
                  </a:lnTo>
                  <a:lnTo>
                    <a:pt x="133306" y="18419"/>
                  </a:lnTo>
                  <a:lnTo>
                    <a:pt x="120079" y="7266"/>
                  </a:lnTo>
                  <a:lnTo>
                    <a:pt x="81723" y="0"/>
                  </a:lnTo>
                  <a:lnTo>
                    <a:pt x="59328" y="4540"/>
                  </a:lnTo>
                  <a:lnTo>
                    <a:pt x="41576" y="15526"/>
                  </a:lnTo>
                  <a:lnTo>
                    <a:pt x="25887" y="32107"/>
                  </a:lnTo>
                  <a:lnTo>
                    <a:pt x="21938" y="42612"/>
                  </a:lnTo>
                  <a:lnTo>
                    <a:pt x="20669" y="66762"/>
                  </a:lnTo>
                  <a:lnTo>
                    <a:pt x="26531" y="106666"/>
                  </a:lnTo>
                  <a:lnTo>
                    <a:pt x="31726" y="116884"/>
                  </a:lnTo>
                  <a:lnTo>
                    <a:pt x="46856" y="131357"/>
                  </a:lnTo>
                  <a:lnTo>
                    <a:pt x="80694" y="146082"/>
                  </a:lnTo>
                  <a:lnTo>
                    <a:pt x="135380" y="153711"/>
                  </a:lnTo>
                  <a:lnTo>
                    <a:pt x="147399" y="1548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2158" y="484310"/>
              <a:ext cx="98578" cy="130110"/>
            </a:xfrm>
            <a:custGeom>
              <a:avLst/>
              <a:gdLst/>
              <a:ahLst/>
              <a:cxnLst/>
              <a:rect l="0" t="0" r="0" b="0"/>
              <a:pathLst>
                <a:path w="98578" h="130110">
                  <a:moveTo>
                    <a:pt x="14349" y="73700"/>
                  </a:moveTo>
                  <a:lnTo>
                    <a:pt x="17469" y="116392"/>
                  </a:lnTo>
                  <a:lnTo>
                    <a:pt x="20415" y="130109"/>
                  </a:lnTo>
                  <a:lnTo>
                    <a:pt x="17825" y="124507"/>
                  </a:lnTo>
                  <a:lnTo>
                    <a:pt x="0" y="72614"/>
                  </a:lnTo>
                  <a:lnTo>
                    <a:pt x="2513" y="52160"/>
                  </a:lnTo>
                  <a:lnTo>
                    <a:pt x="6458" y="41793"/>
                  </a:lnTo>
                  <a:lnTo>
                    <a:pt x="23320" y="24034"/>
                  </a:lnTo>
                  <a:lnTo>
                    <a:pt x="46412" y="10682"/>
                  </a:lnTo>
                  <a:lnTo>
                    <a:pt x="98577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076098" y="313015"/>
              <a:ext cx="134680" cy="297638"/>
            </a:xfrm>
            <a:custGeom>
              <a:avLst/>
              <a:gdLst/>
              <a:ahLst/>
              <a:cxnLst/>
              <a:rect l="0" t="0" r="0" b="0"/>
              <a:pathLst>
                <a:path w="134680" h="297638">
                  <a:moveTo>
                    <a:pt x="50451" y="297637"/>
                  </a:moveTo>
                  <a:lnTo>
                    <a:pt x="50451" y="239021"/>
                  </a:lnTo>
                  <a:lnTo>
                    <a:pt x="40875" y="186016"/>
                  </a:lnTo>
                  <a:lnTo>
                    <a:pt x="16637" y="129733"/>
                  </a:lnTo>
                  <a:lnTo>
                    <a:pt x="2741" y="78771"/>
                  </a:lnTo>
                  <a:lnTo>
                    <a:pt x="0" y="51405"/>
                  </a:lnTo>
                  <a:lnTo>
                    <a:pt x="5022" y="29883"/>
                  </a:lnTo>
                  <a:lnTo>
                    <a:pt x="9636" y="20869"/>
                  </a:lnTo>
                  <a:lnTo>
                    <a:pt x="27242" y="7733"/>
                  </a:lnTo>
                  <a:lnTo>
                    <a:pt x="38488" y="2592"/>
                  </a:lnTo>
                  <a:lnTo>
                    <a:pt x="63461" y="0"/>
                  </a:lnTo>
                  <a:lnTo>
                    <a:pt x="124614" y="10923"/>
                  </a:lnTo>
                  <a:lnTo>
                    <a:pt x="134679" y="1336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2849" y="473782"/>
              <a:ext cx="115815" cy="15093"/>
            </a:xfrm>
            <a:custGeom>
              <a:avLst/>
              <a:gdLst/>
              <a:ahLst/>
              <a:cxnLst/>
              <a:rect l="0" t="0" r="0" b="0"/>
              <a:pathLst>
                <a:path w="115815" h="15093">
                  <a:moveTo>
                    <a:pt x="115814" y="0"/>
                  </a:moveTo>
                  <a:lnTo>
                    <a:pt x="71851" y="14654"/>
                  </a:lnTo>
                  <a:lnTo>
                    <a:pt x="51821" y="15092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239313" y="455738"/>
              <a:ext cx="140680" cy="165444"/>
            </a:xfrm>
            <a:custGeom>
              <a:avLst/>
              <a:gdLst/>
              <a:ahLst/>
              <a:cxnLst/>
              <a:rect l="0" t="0" r="0" b="0"/>
              <a:pathLst>
                <a:path w="140680" h="165444">
                  <a:moveTo>
                    <a:pt x="34635" y="81215"/>
                  </a:moveTo>
                  <a:lnTo>
                    <a:pt x="77326" y="78095"/>
                  </a:lnTo>
                  <a:lnTo>
                    <a:pt x="118977" y="66561"/>
                  </a:lnTo>
                  <a:lnTo>
                    <a:pt x="127128" y="60917"/>
                  </a:lnTo>
                  <a:lnTo>
                    <a:pt x="139304" y="45287"/>
                  </a:lnTo>
                  <a:lnTo>
                    <a:pt x="140679" y="37376"/>
                  </a:lnTo>
                  <a:lnTo>
                    <a:pt x="139256" y="29762"/>
                  </a:lnTo>
                  <a:lnTo>
                    <a:pt x="135968" y="22347"/>
                  </a:lnTo>
                  <a:lnTo>
                    <a:pt x="122955" y="10987"/>
                  </a:lnTo>
                  <a:lnTo>
                    <a:pt x="104304" y="3209"/>
                  </a:lnTo>
                  <a:lnTo>
                    <a:pt x="68666" y="0"/>
                  </a:lnTo>
                  <a:lnTo>
                    <a:pt x="46250" y="3396"/>
                  </a:lnTo>
                  <a:lnTo>
                    <a:pt x="27709" y="15043"/>
                  </a:lnTo>
                  <a:lnTo>
                    <a:pt x="12839" y="33088"/>
                  </a:lnTo>
                  <a:lnTo>
                    <a:pt x="2331" y="56706"/>
                  </a:lnTo>
                  <a:lnTo>
                    <a:pt x="0" y="79681"/>
                  </a:lnTo>
                  <a:lnTo>
                    <a:pt x="4034" y="100420"/>
                  </a:lnTo>
                  <a:lnTo>
                    <a:pt x="13625" y="117437"/>
                  </a:lnTo>
                  <a:lnTo>
                    <a:pt x="37768" y="140170"/>
                  </a:lnTo>
                  <a:lnTo>
                    <a:pt x="67149" y="156135"/>
                  </a:lnTo>
                  <a:lnTo>
                    <a:pt x="121079" y="164217"/>
                  </a:lnTo>
                  <a:lnTo>
                    <a:pt x="139920" y="16544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478371" y="466180"/>
              <a:ext cx="121961" cy="155002"/>
            </a:xfrm>
            <a:custGeom>
              <a:avLst/>
              <a:gdLst/>
              <a:ahLst/>
              <a:cxnLst/>
              <a:rect l="0" t="0" r="0" b="0"/>
              <a:pathLst>
                <a:path w="121961" h="155002">
                  <a:moveTo>
                    <a:pt x="111432" y="18130"/>
                  </a:moveTo>
                  <a:lnTo>
                    <a:pt x="100253" y="6952"/>
                  </a:lnTo>
                  <a:lnTo>
                    <a:pt x="82287" y="1464"/>
                  </a:lnTo>
                  <a:lnTo>
                    <a:pt x="70945" y="0"/>
                  </a:lnTo>
                  <a:lnTo>
                    <a:pt x="48984" y="4613"/>
                  </a:lnTo>
                  <a:lnTo>
                    <a:pt x="20009" y="20364"/>
                  </a:lnTo>
                  <a:lnTo>
                    <a:pt x="11879" y="26639"/>
                  </a:lnTo>
                  <a:lnTo>
                    <a:pt x="2845" y="46088"/>
                  </a:lnTo>
                  <a:lnTo>
                    <a:pt x="0" y="71500"/>
                  </a:lnTo>
                  <a:lnTo>
                    <a:pt x="2635" y="102292"/>
                  </a:lnTo>
                  <a:lnTo>
                    <a:pt x="7315" y="114012"/>
                  </a:lnTo>
                  <a:lnTo>
                    <a:pt x="21874" y="130155"/>
                  </a:lnTo>
                  <a:lnTo>
                    <a:pt x="49801" y="145819"/>
                  </a:lnTo>
                  <a:lnTo>
                    <a:pt x="103200" y="153792"/>
                  </a:lnTo>
                  <a:lnTo>
                    <a:pt x="121960" y="15500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1705616" y="315854"/>
              <a:ext cx="1" cy="305328"/>
            </a:xfrm>
            <a:custGeom>
              <a:avLst/>
              <a:gdLst/>
              <a:ahLst/>
              <a:cxnLst/>
              <a:rect l="0" t="0" r="0" b="0"/>
              <a:pathLst>
                <a:path w="1" h="305328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0" y="163547"/>
                  </a:lnTo>
                  <a:lnTo>
                    <a:pt x="0" y="223639"/>
                  </a:lnTo>
                  <a:lnTo>
                    <a:pt x="0" y="285312"/>
                  </a:lnTo>
                  <a:lnTo>
                    <a:pt x="0" y="30532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1558217" y="389554"/>
              <a:ext cx="231628" cy="21058"/>
            </a:xfrm>
            <a:custGeom>
              <a:avLst/>
              <a:gdLst/>
              <a:ahLst/>
              <a:cxnLst/>
              <a:rect l="0" t="0" r="0" b="0"/>
              <a:pathLst>
                <a:path w="231628" h="21058">
                  <a:moveTo>
                    <a:pt x="231627" y="21057"/>
                  </a:moveTo>
                  <a:lnTo>
                    <a:pt x="177483" y="12724"/>
                  </a:lnTo>
                  <a:lnTo>
                    <a:pt x="122536" y="10962"/>
                  </a:lnTo>
                  <a:lnTo>
                    <a:pt x="59386" y="9444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89554" y="181315"/>
            <a:ext cx="3653390" cy="644453"/>
            <a:chOff x="389554" y="181315"/>
            <a:chExt cx="3653390" cy="644453"/>
          </a:xfrm>
        </p:grpSpPr>
        <p:sp>
          <p:nvSpPr>
            <p:cNvPr id="13" name="Freeform 12"/>
            <p:cNvSpPr/>
            <p:nvPr/>
          </p:nvSpPr>
          <p:spPr>
            <a:xfrm>
              <a:off x="2249822" y="181315"/>
              <a:ext cx="356941" cy="448834"/>
            </a:xfrm>
            <a:custGeom>
              <a:avLst/>
              <a:gdLst/>
              <a:ahLst/>
              <a:cxnLst/>
              <a:rect l="0" t="0" r="0" b="0"/>
              <a:pathLst>
                <a:path w="356941" h="448834">
                  <a:moveTo>
                    <a:pt x="255960" y="29254"/>
                  </a:moveTo>
                  <a:lnTo>
                    <a:pt x="237979" y="13613"/>
                  </a:lnTo>
                  <a:lnTo>
                    <a:pt x="221062" y="5535"/>
                  </a:lnTo>
                  <a:lnTo>
                    <a:pt x="180629" y="0"/>
                  </a:lnTo>
                  <a:lnTo>
                    <a:pt x="124140" y="6535"/>
                  </a:lnTo>
                  <a:lnTo>
                    <a:pt x="77973" y="22210"/>
                  </a:lnTo>
                  <a:lnTo>
                    <a:pt x="32870" y="54280"/>
                  </a:lnTo>
                  <a:lnTo>
                    <a:pt x="11915" y="76184"/>
                  </a:lnTo>
                  <a:lnTo>
                    <a:pt x="2046" y="94566"/>
                  </a:lnTo>
                  <a:lnTo>
                    <a:pt x="0" y="114434"/>
                  </a:lnTo>
                  <a:lnTo>
                    <a:pt x="4160" y="134962"/>
                  </a:lnTo>
                  <a:lnTo>
                    <a:pt x="13807" y="155784"/>
                  </a:lnTo>
                  <a:lnTo>
                    <a:pt x="29014" y="170498"/>
                  </a:lnTo>
                  <a:lnTo>
                    <a:pt x="78762" y="193390"/>
                  </a:lnTo>
                  <a:lnTo>
                    <a:pt x="138764" y="211642"/>
                  </a:lnTo>
                  <a:lnTo>
                    <a:pt x="200940" y="232401"/>
                  </a:lnTo>
                  <a:lnTo>
                    <a:pt x="254477" y="258734"/>
                  </a:lnTo>
                  <a:lnTo>
                    <a:pt x="316644" y="316210"/>
                  </a:lnTo>
                  <a:lnTo>
                    <a:pt x="346716" y="350579"/>
                  </a:lnTo>
                  <a:lnTo>
                    <a:pt x="354787" y="371717"/>
                  </a:lnTo>
                  <a:lnTo>
                    <a:pt x="356940" y="383905"/>
                  </a:lnTo>
                  <a:lnTo>
                    <a:pt x="353092" y="403686"/>
                  </a:lnTo>
                  <a:lnTo>
                    <a:pt x="348791" y="412236"/>
                  </a:lnTo>
                  <a:lnTo>
                    <a:pt x="334653" y="424857"/>
                  </a:lnTo>
                  <a:lnTo>
                    <a:pt x="296981" y="442490"/>
                  </a:lnTo>
                  <a:lnTo>
                    <a:pt x="246169" y="448833"/>
                  </a:lnTo>
                  <a:lnTo>
                    <a:pt x="197947" y="448762"/>
                  </a:lnTo>
                  <a:lnTo>
                    <a:pt x="135489" y="438850"/>
                  </a:lnTo>
                  <a:lnTo>
                    <a:pt x="83075" y="420038"/>
                  </a:lnTo>
                  <a:lnTo>
                    <a:pt x="34861" y="3977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657228" y="491697"/>
              <a:ext cx="269695" cy="334071"/>
            </a:xfrm>
            <a:custGeom>
              <a:avLst/>
              <a:gdLst/>
              <a:ahLst/>
              <a:cxnLst/>
              <a:rect l="0" t="0" r="0" b="0"/>
              <a:pathLst>
                <a:path w="269695" h="334071">
                  <a:moveTo>
                    <a:pt x="122295" y="66313"/>
                  </a:moveTo>
                  <a:lnTo>
                    <a:pt x="122295" y="43956"/>
                  </a:lnTo>
                  <a:lnTo>
                    <a:pt x="116056" y="26741"/>
                  </a:lnTo>
                  <a:lnTo>
                    <a:pt x="111116" y="18874"/>
                  </a:lnTo>
                  <a:lnTo>
                    <a:pt x="96270" y="7015"/>
                  </a:lnTo>
                  <a:lnTo>
                    <a:pt x="87397" y="2214"/>
                  </a:lnTo>
                  <a:lnTo>
                    <a:pt x="68180" y="0"/>
                  </a:lnTo>
                  <a:lnTo>
                    <a:pt x="49111" y="4085"/>
                  </a:lnTo>
                  <a:lnTo>
                    <a:pt x="17805" y="25772"/>
                  </a:lnTo>
                  <a:lnTo>
                    <a:pt x="10521" y="32266"/>
                  </a:lnTo>
                  <a:lnTo>
                    <a:pt x="2428" y="51961"/>
                  </a:lnTo>
                  <a:lnTo>
                    <a:pt x="0" y="75142"/>
                  </a:lnTo>
                  <a:lnTo>
                    <a:pt x="2821" y="97143"/>
                  </a:lnTo>
                  <a:lnTo>
                    <a:pt x="11094" y="115500"/>
                  </a:lnTo>
                  <a:lnTo>
                    <a:pt x="16575" y="123671"/>
                  </a:lnTo>
                  <a:lnTo>
                    <a:pt x="23739" y="127948"/>
                  </a:lnTo>
                  <a:lnTo>
                    <a:pt x="41058" y="129581"/>
                  </a:lnTo>
                  <a:lnTo>
                    <a:pt x="70539" y="118334"/>
                  </a:lnTo>
                  <a:lnTo>
                    <a:pt x="95911" y="100184"/>
                  </a:lnTo>
                  <a:lnTo>
                    <a:pt x="102366" y="99422"/>
                  </a:lnTo>
                  <a:lnTo>
                    <a:pt x="107839" y="102424"/>
                  </a:lnTo>
                  <a:lnTo>
                    <a:pt x="117040" y="115117"/>
                  </a:lnTo>
                  <a:lnTo>
                    <a:pt x="136103" y="167540"/>
                  </a:lnTo>
                  <a:lnTo>
                    <a:pt x="141920" y="221316"/>
                  </a:lnTo>
                  <a:lnTo>
                    <a:pt x="143069" y="276998"/>
                  </a:lnTo>
                  <a:lnTo>
                    <a:pt x="148885" y="327468"/>
                  </a:lnTo>
                  <a:lnTo>
                    <a:pt x="152890" y="332833"/>
                  </a:lnTo>
                  <a:lnTo>
                    <a:pt x="157899" y="334070"/>
                  </a:lnTo>
                  <a:lnTo>
                    <a:pt x="163579" y="332555"/>
                  </a:lnTo>
                  <a:lnTo>
                    <a:pt x="176128" y="321513"/>
                  </a:lnTo>
                  <a:lnTo>
                    <a:pt x="208838" y="291418"/>
                  </a:lnTo>
                  <a:lnTo>
                    <a:pt x="246755" y="272518"/>
                  </a:lnTo>
                  <a:lnTo>
                    <a:pt x="269694" y="26635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74279" y="484310"/>
              <a:ext cx="161029" cy="150439"/>
            </a:xfrm>
            <a:custGeom>
              <a:avLst/>
              <a:gdLst/>
              <a:ahLst/>
              <a:cxnLst/>
              <a:rect l="0" t="0" r="0" b="0"/>
              <a:pathLst>
                <a:path w="161029" h="150439">
                  <a:moveTo>
                    <a:pt x="0" y="10529"/>
                  </a:moveTo>
                  <a:lnTo>
                    <a:pt x="5590" y="69146"/>
                  </a:lnTo>
                  <a:lnTo>
                    <a:pt x="19129" y="113744"/>
                  </a:lnTo>
                  <a:lnTo>
                    <a:pt x="30339" y="130882"/>
                  </a:lnTo>
                  <a:lnTo>
                    <a:pt x="46239" y="143178"/>
                  </a:lnTo>
                  <a:lnTo>
                    <a:pt x="55393" y="148095"/>
                  </a:lnTo>
                  <a:lnTo>
                    <a:pt x="74922" y="150438"/>
                  </a:lnTo>
                  <a:lnTo>
                    <a:pt x="95300" y="146410"/>
                  </a:lnTo>
                  <a:lnTo>
                    <a:pt x="116055" y="136821"/>
                  </a:lnTo>
                  <a:lnTo>
                    <a:pt x="141882" y="112680"/>
                  </a:lnTo>
                  <a:lnTo>
                    <a:pt x="158762" y="77710"/>
                  </a:lnTo>
                  <a:lnTo>
                    <a:pt x="161028" y="51306"/>
                  </a:lnTo>
                  <a:lnTo>
                    <a:pt x="157928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114053" y="478829"/>
              <a:ext cx="202424" cy="153552"/>
            </a:xfrm>
            <a:custGeom>
              <a:avLst/>
              <a:gdLst/>
              <a:ahLst/>
              <a:cxnLst/>
              <a:rect l="0" t="0" r="0" b="0"/>
              <a:pathLst>
                <a:path w="202424" h="153552">
                  <a:moveTo>
                    <a:pt x="86610" y="89709"/>
                  </a:moveTo>
                  <a:lnTo>
                    <a:pt x="94943" y="52231"/>
                  </a:lnTo>
                  <a:lnTo>
                    <a:pt x="95675" y="40158"/>
                  </a:lnTo>
                  <a:lnTo>
                    <a:pt x="90249" y="20503"/>
                  </a:lnTo>
                  <a:lnTo>
                    <a:pt x="85526" y="11986"/>
                  </a:lnTo>
                  <a:lnTo>
                    <a:pt x="77699" y="6309"/>
                  </a:lnTo>
                  <a:lnTo>
                    <a:pt x="56523" y="0"/>
                  </a:lnTo>
                  <a:lnTo>
                    <a:pt x="34634" y="3435"/>
                  </a:lnTo>
                  <a:lnTo>
                    <a:pt x="23883" y="7627"/>
                  </a:lnTo>
                  <a:lnTo>
                    <a:pt x="8818" y="21643"/>
                  </a:lnTo>
                  <a:lnTo>
                    <a:pt x="3163" y="30294"/>
                  </a:lnTo>
                  <a:lnTo>
                    <a:pt x="0" y="52384"/>
                  </a:lnTo>
                  <a:lnTo>
                    <a:pt x="7500" y="99104"/>
                  </a:lnTo>
                  <a:lnTo>
                    <a:pt x="22486" y="131487"/>
                  </a:lnTo>
                  <a:lnTo>
                    <a:pt x="38223" y="146492"/>
                  </a:lnTo>
                  <a:lnTo>
                    <a:pt x="47333" y="152131"/>
                  </a:lnTo>
                  <a:lnTo>
                    <a:pt x="55746" y="153551"/>
                  </a:lnTo>
                  <a:lnTo>
                    <a:pt x="63694" y="152157"/>
                  </a:lnTo>
                  <a:lnTo>
                    <a:pt x="71333" y="148889"/>
                  </a:lnTo>
                  <a:lnTo>
                    <a:pt x="82940" y="135899"/>
                  </a:lnTo>
                  <a:lnTo>
                    <a:pt x="90828" y="117257"/>
                  </a:lnTo>
                  <a:lnTo>
                    <a:pt x="94099" y="81624"/>
                  </a:lnTo>
                  <a:lnTo>
                    <a:pt x="90519" y="55338"/>
                  </a:lnTo>
                  <a:lnTo>
                    <a:pt x="91555" y="56267"/>
                  </a:lnTo>
                  <a:lnTo>
                    <a:pt x="96997" y="65487"/>
                  </a:lnTo>
                  <a:lnTo>
                    <a:pt x="142774" y="110992"/>
                  </a:lnTo>
                  <a:lnTo>
                    <a:pt x="202423" y="1423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24197" y="475694"/>
              <a:ext cx="87037" cy="131598"/>
            </a:xfrm>
            <a:custGeom>
              <a:avLst/>
              <a:gdLst/>
              <a:ahLst/>
              <a:cxnLst/>
              <a:rect l="0" t="0" r="0" b="0"/>
              <a:pathLst>
                <a:path w="87037" h="131598">
                  <a:moveTo>
                    <a:pt x="23865" y="61259"/>
                  </a:moveTo>
                  <a:lnTo>
                    <a:pt x="44108" y="105221"/>
                  </a:lnTo>
                  <a:lnTo>
                    <a:pt x="63268" y="129917"/>
                  </a:lnTo>
                  <a:lnTo>
                    <a:pt x="65342" y="131597"/>
                  </a:lnTo>
                  <a:lnTo>
                    <a:pt x="46037" y="100157"/>
                  </a:lnTo>
                  <a:lnTo>
                    <a:pt x="2631" y="39920"/>
                  </a:lnTo>
                  <a:lnTo>
                    <a:pt x="0" y="19019"/>
                  </a:lnTo>
                  <a:lnTo>
                    <a:pt x="936" y="8533"/>
                  </a:lnTo>
                  <a:lnTo>
                    <a:pt x="6239" y="2711"/>
                  </a:lnTo>
                  <a:lnTo>
                    <a:pt x="14454" y="0"/>
                  </a:lnTo>
                  <a:lnTo>
                    <a:pt x="48373" y="1774"/>
                  </a:lnTo>
                  <a:lnTo>
                    <a:pt x="87036" y="86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495461" y="477937"/>
              <a:ext cx="147400" cy="174830"/>
            </a:xfrm>
            <a:custGeom>
              <a:avLst/>
              <a:gdLst/>
              <a:ahLst/>
              <a:cxnLst/>
              <a:rect l="0" t="0" r="0" b="0"/>
              <a:pathLst>
                <a:path w="147400" h="174830">
                  <a:moveTo>
                    <a:pt x="0" y="48487"/>
                  </a:moveTo>
                  <a:lnTo>
                    <a:pt x="16768" y="59666"/>
                  </a:lnTo>
                  <a:lnTo>
                    <a:pt x="49552" y="66617"/>
                  </a:lnTo>
                  <a:lnTo>
                    <a:pt x="88901" y="68677"/>
                  </a:lnTo>
                  <a:lnTo>
                    <a:pt x="110091" y="62920"/>
                  </a:lnTo>
                  <a:lnTo>
                    <a:pt x="119017" y="58109"/>
                  </a:lnTo>
                  <a:lnTo>
                    <a:pt x="132055" y="43405"/>
                  </a:lnTo>
                  <a:lnTo>
                    <a:pt x="137170" y="34571"/>
                  </a:lnTo>
                  <a:lnTo>
                    <a:pt x="137070" y="26341"/>
                  </a:lnTo>
                  <a:lnTo>
                    <a:pt x="133494" y="18516"/>
                  </a:lnTo>
                  <a:lnTo>
                    <a:pt x="127600" y="10959"/>
                  </a:lnTo>
                  <a:lnTo>
                    <a:pt x="108574" y="2562"/>
                  </a:lnTo>
                  <a:lnTo>
                    <a:pt x="85690" y="0"/>
                  </a:lnTo>
                  <a:lnTo>
                    <a:pt x="63820" y="2761"/>
                  </a:lnTo>
                  <a:lnTo>
                    <a:pt x="45522" y="14127"/>
                  </a:lnTo>
                  <a:lnTo>
                    <a:pt x="30760" y="30876"/>
                  </a:lnTo>
                  <a:lnTo>
                    <a:pt x="20300" y="50019"/>
                  </a:lnTo>
                  <a:lnTo>
                    <a:pt x="17991" y="73345"/>
                  </a:lnTo>
                  <a:lnTo>
                    <a:pt x="19013" y="86116"/>
                  </a:lnTo>
                  <a:lnTo>
                    <a:pt x="29507" y="109665"/>
                  </a:lnTo>
                  <a:lnTo>
                    <a:pt x="59251" y="147789"/>
                  </a:lnTo>
                  <a:lnTo>
                    <a:pt x="86186" y="164998"/>
                  </a:lnTo>
                  <a:lnTo>
                    <a:pt x="147399" y="17482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89554" y="676019"/>
              <a:ext cx="3316478" cy="39919"/>
            </a:xfrm>
            <a:custGeom>
              <a:avLst/>
              <a:gdLst/>
              <a:ahLst/>
              <a:cxnLst/>
              <a:rect l="0" t="0" r="0" b="0"/>
              <a:pathLst>
                <a:path w="3316478" h="39919">
                  <a:moveTo>
                    <a:pt x="3316477" y="18861"/>
                  </a:moveTo>
                  <a:lnTo>
                    <a:pt x="3267546" y="18861"/>
                  </a:lnTo>
                  <a:lnTo>
                    <a:pt x="3214005" y="13272"/>
                  </a:lnTo>
                  <a:lnTo>
                    <a:pt x="3152822" y="9309"/>
                  </a:lnTo>
                  <a:lnTo>
                    <a:pt x="3102910" y="8622"/>
                  </a:lnTo>
                  <a:lnTo>
                    <a:pt x="3043531" y="8390"/>
                  </a:lnTo>
                  <a:lnTo>
                    <a:pt x="2986741" y="8344"/>
                  </a:lnTo>
                  <a:lnTo>
                    <a:pt x="2930463" y="8335"/>
                  </a:lnTo>
                  <a:lnTo>
                    <a:pt x="2871166" y="5214"/>
                  </a:lnTo>
                  <a:lnTo>
                    <a:pt x="2820715" y="0"/>
                  </a:lnTo>
                  <a:lnTo>
                    <a:pt x="2771841" y="1574"/>
                  </a:lnTo>
                  <a:lnTo>
                    <a:pt x="2724605" y="6330"/>
                  </a:lnTo>
                  <a:lnTo>
                    <a:pt x="2673564" y="7740"/>
                  </a:lnTo>
                  <a:lnTo>
                    <a:pt x="2624515" y="8157"/>
                  </a:lnTo>
                  <a:lnTo>
                    <a:pt x="2566021" y="8298"/>
                  </a:lnTo>
                  <a:lnTo>
                    <a:pt x="2517912" y="8323"/>
                  </a:lnTo>
                  <a:lnTo>
                    <a:pt x="2458829" y="9501"/>
                  </a:lnTo>
                  <a:lnTo>
                    <a:pt x="2395658" y="17398"/>
                  </a:lnTo>
                  <a:lnTo>
                    <a:pt x="2339403" y="18572"/>
                  </a:lnTo>
                  <a:lnTo>
                    <a:pt x="2290239" y="18776"/>
                  </a:lnTo>
                  <a:lnTo>
                    <a:pt x="2238627" y="18836"/>
                  </a:lnTo>
                  <a:lnTo>
                    <a:pt x="2186289" y="18854"/>
                  </a:lnTo>
                  <a:lnTo>
                    <a:pt x="2134907" y="18859"/>
                  </a:lnTo>
                  <a:lnTo>
                    <a:pt x="2075031" y="18861"/>
                  </a:lnTo>
                  <a:lnTo>
                    <a:pt x="2012554" y="18861"/>
                  </a:lnTo>
                  <a:lnTo>
                    <a:pt x="1961248" y="18861"/>
                  </a:lnTo>
                  <a:lnTo>
                    <a:pt x="1909001" y="18861"/>
                  </a:lnTo>
                  <a:lnTo>
                    <a:pt x="1856476" y="18861"/>
                  </a:lnTo>
                  <a:lnTo>
                    <a:pt x="1793561" y="26097"/>
                  </a:lnTo>
                  <a:lnTo>
                    <a:pt x="1744413" y="28414"/>
                  </a:lnTo>
                  <a:lnTo>
                    <a:pt x="1697355" y="29101"/>
                  </a:lnTo>
                  <a:lnTo>
                    <a:pt x="1642337" y="29304"/>
                  </a:lnTo>
                  <a:lnTo>
                    <a:pt x="1580640" y="32492"/>
                  </a:lnTo>
                  <a:lnTo>
                    <a:pt x="1523392" y="38451"/>
                  </a:lnTo>
                  <a:lnTo>
                    <a:pt x="1475499" y="39484"/>
                  </a:lnTo>
                  <a:lnTo>
                    <a:pt x="1415320" y="39832"/>
                  </a:lnTo>
                  <a:lnTo>
                    <a:pt x="1358372" y="39901"/>
                  </a:lnTo>
                  <a:lnTo>
                    <a:pt x="1302063" y="39915"/>
                  </a:lnTo>
                  <a:lnTo>
                    <a:pt x="1254332" y="39917"/>
                  </a:lnTo>
                  <a:lnTo>
                    <a:pt x="1203145" y="39918"/>
                  </a:lnTo>
                  <a:lnTo>
                    <a:pt x="1150934" y="39918"/>
                  </a:lnTo>
                  <a:lnTo>
                    <a:pt x="1098419" y="39918"/>
                  </a:lnTo>
                  <a:lnTo>
                    <a:pt x="1035508" y="32683"/>
                  </a:lnTo>
                  <a:lnTo>
                    <a:pt x="986360" y="30365"/>
                  </a:lnTo>
                  <a:lnTo>
                    <a:pt x="939302" y="29679"/>
                  </a:lnTo>
                  <a:lnTo>
                    <a:pt x="883115" y="29476"/>
                  </a:lnTo>
                  <a:lnTo>
                    <a:pt x="830073" y="28245"/>
                  </a:lnTo>
                  <a:lnTo>
                    <a:pt x="783031" y="22162"/>
                  </a:lnTo>
                  <a:lnTo>
                    <a:pt x="732568" y="19839"/>
                  </a:lnTo>
                  <a:lnTo>
                    <a:pt x="680571" y="19151"/>
                  </a:lnTo>
                  <a:lnTo>
                    <a:pt x="628120" y="18947"/>
                  </a:lnTo>
                  <a:lnTo>
                    <a:pt x="575534" y="20057"/>
                  </a:lnTo>
                  <a:lnTo>
                    <a:pt x="524078" y="24935"/>
                  </a:lnTo>
                  <a:lnTo>
                    <a:pt x="461057" y="20408"/>
                  </a:lnTo>
                  <a:lnTo>
                    <a:pt x="409960" y="19320"/>
                  </a:lnTo>
                  <a:lnTo>
                    <a:pt x="357776" y="18997"/>
                  </a:lnTo>
                  <a:lnTo>
                    <a:pt x="305269" y="18902"/>
                  </a:lnTo>
                  <a:lnTo>
                    <a:pt x="252667" y="18873"/>
                  </a:lnTo>
                  <a:lnTo>
                    <a:pt x="200036" y="18865"/>
                  </a:lnTo>
                  <a:lnTo>
                    <a:pt x="150517" y="18862"/>
                  </a:lnTo>
                  <a:lnTo>
                    <a:pt x="103089" y="18862"/>
                  </a:lnTo>
                  <a:lnTo>
                    <a:pt x="40250" y="24451"/>
                  </a:lnTo>
                  <a:lnTo>
                    <a:pt x="0" y="2939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969243" y="463253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25794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4337741" y="255761"/>
            <a:ext cx="4316685" cy="460177"/>
            <a:chOff x="4337741" y="255761"/>
            <a:chExt cx="4316685" cy="460177"/>
          </a:xfrm>
        </p:grpSpPr>
        <p:sp>
          <p:nvSpPr>
            <p:cNvPr id="22" name="Freeform 21"/>
            <p:cNvSpPr/>
            <p:nvPr/>
          </p:nvSpPr>
          <p:spPr>
            <a:xfrm>
              <a:off x="4337741" y="255761"/>
              <a:ext cx="221099" cy="418063"/>
            </a:xfrm>
            <a:custGeom>
              <a:avLst/>
              <a:gdLst/>
              <a:ahLst/>
              <a:cxnLst/>
              <a:rect l="0" t="0" r="0" b="0"/>
              <a:pathLst>
                <a:path w="221099" h="418063">
                  <a:moveTo>
                    <a:pt x="0" y="418062"/>
                  </a:moveTo>
                  <a:lnTo>
                    <a:pt x="5589" y="359446"/>
                  </a:lnTo>
                  <a:lnTo>
                    <a:pt x="9552" y="305272"/>
                  </a:lnTo>
                  <a:lnTo>
                    <a:pt x="13455" y="246391"/>
                  </a:lnTo>
                  <a:lnTo>
                    <a:pt x="19555" y="184370"/>
                  </a:lnTo>
                  <a:lnTo>
                    <a:pt x="27996" y="125889"/>
                  </a:lnTo>
                  <a:lnTo>
                    <a:pt x="33996" y="65465"/>
                  </a:lnTo>
                  <a:lnTo>
                    <a:pt x="46099" y="13451"/>
                  </a:lnTo>
                  <a:lnTo>
                    <a:pt x="51790" y="5602"/>
                  </a:lnTo>
                  <a:lnTo>
                    <a:pt x="59093" y="1539"/>
                  </a:lnTo>
                  <a:lnTo>
                    <a:pt x="67471" y="0"/>
                  </a:lnTo>
                  <a:lnTo>
                    <a:pt x="74226" y="3654"/>
                  </a:lnTo>
                  <a:lnTo>
                    <a:pt x="103000" y="55809"/>
                  </a:lnTo>
                  <a:lnTo>
                    <a:pt x="128698" y="118411"/>
                  </a:lnTo>
                  <a:lnTo>
                    <a:pt x="144978" y="167060"/>
                  </a:lnTo>
                  <a:lnTo>
                    <a:pt x="160329" y="218519"/>
                  </a:lnTo>
                  <a:lnTo>
                    <a:pt x="176576" y="267691"/>
                  </a:lnTo>
                  <a:lnTo>
                    <a:pt x="192546" y="320639"/>
                  </a:lnTo>
                  <a:lnTo>
                    <a:pt x="210507" y="375597"/>
                  </a:lnTo>
                  <a:lnTo>
                    <a:pt x="221098" y="41806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32497" y="558010"/>
              <a:ext cx="73701" cy="1"/>
            </a:xfrm>
            <a:custGeom>
              <a:avLst/>
              <a:gdLst/>
              <a:ahLst/>
              <a:cxnLst/>
              <a:rect l="0" t="0" r="0" b="0"/>
              <a:pathLst>
                <a:path w="73701" h="1">
                  <a:moveTo>
                    <a:pt x="73700" y="0"/>
                  </a:moveTo>
                  <a:lnTo>
                    <a:pt x="31008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85223" y="505372"/>
              <a:ext cx="136871" cy="157924"/>
            </a:xfrm>
            <a:custGeom>
              <a:avLst/>
              <a:gdLst/>
              <a:ahLst/>
              <a:cxnLst/>
              <a:rect l="0" t="0" r="0" b="0"/>
              <a:pathLst>
                <a:path w="136871" h="157924">
                  <a:moveTo>
                    <a:pt x="0" y="21052"/>
                  </a:moveTo>
                  <a:lnTo>
                    <a:pt x="3119" y="75197"/>
                  </a:lnTo>
                  <a:lnTo>
                    <a:pt x="9065" y="135733"/>
                  </a:lnTo>
                  <a:lnTo>
                    <a:pt x="8382" y="143129"/>
                  </a:lnTo>
                  <a:lnTo>
                    <a:pt x="6758" y="144551"/>
                  </a:lnTo>
                  <a:lnTo>
                    <a:pt x="4505" y="141989"/>
                  </a:lnTo>
                  <a:lnTo>
                    <a:pt x="8926" y="83396"/>
                  </a:lnTo>
                  <a:lnTo>
                    <a:pt x="15801" y="33497"/>
                  </a:lnTo>
                  <a:lnTo>
                    <a:pt x="30678" y="6152"/>
                  </a:lnTo>
                  <a:lnTo>
                    <a:pt x="37999" y="1760"/>
                  </a:lnTo>
                  <a:lnTo>
                    <a:pt x="55492" y="0"/>
                  </a:lnTo>
                  <a:lnTo>
                    <a:pt x="71846" y="6237"/>
                  </a:lnTo>
                  <a:lnTo>
                    <a:pt x="86913" y="17977"/>
                  </a:lnTo>
                  <a:lnTo>
                    <a:pt x="107380" y="44318"/>
                  </a:lnTo>
                  <a:lnTo>
                    <a:pt x="129203" y="95043"/>
                  </a:lnTo>
                  <a:lnTo>
                    <a:pt x="136870" y="15792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9675" y="526424"/>
              <a:ext cx="110875" cy="146904"/>
            </a:xfrm>
            <a:custGeom>
              <a:avLst/>
              <a:gdLst/>
              <a:ahLst/>
              <a:cxnLst/>
              <a:rect l="0" t="0" r="0" b="0"/>
              <a:pathLst>
                <a:path w="110875" h="146904">
                  <a:moveTo>
                    <a:pt x="5589" y="0"/>
                  </a:moveTo>
                  <a:lnTo>
                    <a:pt x="0" y="16768"/>
                  </a:lnTo>
                  <a:lnTo>
                    <a:pt x="375" y="34359"/>
                  </a:lnTo>
                  <a:lnTo>
                    <a:pt x="6072" y="92999"/>
                  </a:lnTo>
                  <a:lnTo>
                    <a:pt x="10873" y="120102"/>
                  </a:lnTo>
                  <a:lnTo>
                    <a:pt x="16131" y="130371"/>
                  </a:lnTo>
                  <a:lnTo>
                    <a:pt x="31331" y="144900"/>
                  </a:lnTo>
                  <a:lnTo>
                    <a:pt x="40298" y="146903"/>
                  </a:lnTo>
                  <a:lnTo>
                    <a:pt x="59619" y="142889"/>
                  </a:lnTo>
                  <a:lnTo>
                    <a:pt x="67346" y="137374"/>
                  </a:lnTo>
                  <a:lnTo>
                    <a:pt x="79050" y="121887"/>
                  </a:lnTo>
                  <a:lnTo>
                    <a:pt x="103526" y="62780"/>
                  </a:lnTo>
                  <a:lnTo>
                    <a:pt x="110874" y="3158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264248" y="556575"/>
              <a:ext cx="210571" cy="127778"/>
            </a:xfrm>
            <a:custGeom>
              <a:avLst/>
              <a:gdLst/>
              <a:ahLst/>
              <a:cxnLst/>
              <a:rect l="0" t="0" r="0" b="0"/>
              <a:pathLst>
                <a:path w="210571" h="127778">
                  <a:moveTo>
                    <a:pt x="0" y="54077"/>
                  </a:moveTo>
                  <a:lnTo>
                    <a:pt x="0" y="78341"/>
                  </a:lnTo>
                  <a:lnTo>
                    <a:pt x="5590" y="35840"/>
                  </a:lnTo>
                  <a:lnTo>
                    <a:pt x="20244" y="7860"/>
                  </a:lnTo>
                  <a:lnTo>
                    <a:pt x="27534" y="3378"/>
                  </a:lnTo>
                  <a:lnTo>
                    <a:pt x="44993" y="1519"/>
                  </a:lnTo>
                  <a:lnTo>
                    <a:pt x="53392" y="5000"/>
                  </a:lnTo>
                  <a:lnTo>
                    <a:pt x="68964" y="18227"/>
                  </a:lnTo>
                  <a:lnTo>
                    <a:pt x="85295" y="45405"/>
                  </a:lnTo>
                  <a:lnTo>
                    <a:pt x="89619" y="48296"/>
                  </a:lnTo>
                  <a:lnTo>
                    <a:pt x="93671" y="46713"/>
                  </a:lnTo>
                  <a:lnTo>
                    <a:pt x="121737" y="11947"/>
                  </a:lnTo>
                  <a:lnTo>
                    <a:pt x="139503" y="1038"/>
                  </a:lnTo>
                  <a:lnTo>
                    <a:pt x="147984" y="0"/>
                  </a:lnTo>
                  <a:lnTo>
                    <a:pt x="163647" y="5087"/>
                  </a:lnTo>
                  <a:lnTo>
                    <a:pt x="185619" y="21104"/>
                  </a:lnTo>
                  <a:lnTo>
                    <a:pt x="196751" y="43322"/>
                  </a:lnTo>
                  <a:lnTo>
                    <a:pt x="207841" y="99656"/>
                  </a:lnTo>
                  <a:lnTo>
                    <a:pt x="210570" y="1277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27461" y="336911"/>
              <a:ext cx="182115" cy="321679"/>
            </a:xfrm>
            <a:custGeom>
              <a:avLst/>
              <a:gdLst/>
              <a:ahLst/>
              <a:cxnLst/>
              <a:rect l="0" t="0" r="0" b="0"/>
              <a:pathLst>
                <a:path w="182115" h="321679">
                  <a:moveTo>
                    <a:pt x="0" y="0"/>
                  </a:moveTo>
                  <a:lnTo>
                    <a:pt x="3120" y="54145"/>
                  </a:lnTo>
                  <a:lnTo>
                    <a:pt x="9065" y="109092"/>
                  </a:lnTo>
                  <a:lnTo>
                    <a:pt x="15684" y="156586"/>
                  </a:lnTo>
                  <a:lnTo>
                    <a:pt x="25054" y="213292"/>
                  </a:lnTo>
                  <a:lnTo>
                    <a:pt x="30295" y="269167"/>
                  </a:lnTo>
                  <a:lnTo>
                    <a:pt x="30725" y="268352"/>
                  </a:lnTo>
                  <a:lnTo>
                    <a:pt x="37005" y="239012"/>
                  </a:lnTo>
                  <a:lnTo>
                    <a:pt x="46189" y="209639"/>
                  </a:lnTo>
                  <a:lnTo>
                    <a:pt x="54189" y="202930"/>
                  </a:lnTo>
                  <a:lnTo>
                    <a:pt x="78677" y="195476"/>
                  </a:lnTo>
                  <a:lnTo>
                    <a:pt x="89886" y="195828"/>
                  </a:lnTo>
                  <a:lnTo>
                    <a:pt x="137847" y="213756"/>
                  </a:lnTo>
                  <a:lnTo>
                    <a:pt x="163156" y="230102"/>
                  </a:lnTo>
                  <a:lnTo>
                    <a:pt x="175069" y="246157"/>
                  </a:lnTo>
                  <a:lnTo>
                    <a:pt x="179884" y="255352"/>
                  </a:lnTo>
                  <a:lnTo>
                    <a:pt x="182114" y="274927"/>
                  </a:lnTo>
                  <a:lnTo>
                    <a:pt x="178036" y="294156"/>
                  </a:lnTo>
                  <a:lnTo>
                    <a:pt x="168424" y="310500"/>
                  </a:lnTo>
                  <a:lnTo>
                    <a:pt x="159076" y="315795"/>
                  </a:lnTo>
                  <a:lnTo>
                    <a:pt x="133092" y="321678"/>
                  </a:lnTo>
                  <a:lnTo>
                    <a:pt x="96756" y="319400"/>
                  </a:lnTo>
                  <a:lnTo>
                    <a:pt x="42114" y="29479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49962" y="492036"/>
              <a:ext cx="103883" cy="160731"/>
            </a:xfrm>
            <a:custGeom>
              <a:avLst/>
              <a:gdLst/>
              <a:ahLst/>
              <a:cxnLst/>
              <a:rect l="0" t="0" r="0" b="0"/>
              <a:pathLst>
                <a:path w="103883" h="160731">
                  <a:moveTo>
                    <a:pt x="9126" y="76502"/>
                  </a:moveTo>
                  <a:lnTo>
                    <a:pt x="63001" y="57374"/>
                  </a:lnTo>
                  <a:lnTo>
                    <a:pt x="83373" y="46164"/>
                  </a:lnTo>
                  <a:lnTo>
                    <a:pt x="89040" y="38729"/>
                  </a:lnTo>
                  <a:lnTo>
                    <a:pt x="91648" y="30263"/>
                  </a:lnTo>
                  <a:lnTo>
                    <a:pt x="92216" y="21110"/>
                  </a:lnTo>
                  <a:lnTo>
                    <a:pt x="87916" y="13838"/>
                  </a:lnTo>
                  <a:lnTo>
                    <a:pt x="70660" y="2638"/>
                  </a:lnTo>
                  <a:lnTo>
                    <a:pt x="50513" y="0"/>
                  </a:lnTo>
                  <a:lnTo>
                    <a:pt x="40226" y="934"/>
                  </a:lnTo>
                  <a:lnTo>
                    <a:pt x="22558" y="11331"/>
                  </a:lnTo>
                  <a:lnTo>
                    <a:pt x="14572" y="19017"/>
                  </a:lnTo>
                  <a:lnTo>
                    <a:pt x="5697" y="40035"/>
                  </a:lnTo>
                  <a:lnTo>
                    <a:pt x="0" y="91656"/>
                  </a:lnTo>
                  <a:lnTo>
                    <a:pt x="5460" y="112873"/>
                  </a:lnTo>
                  <a:lnTo>
                    <a:pt x="16855" y="130102"/>
                  </a:lnTo>
                  <a:lnTo>
                    <a:pt x="33618" y="145558"/>
                  </a:lnTo>
                  <a:lnTo>
                    <a:pt x="55886" y="153987"/>
                  </a:lnTo>
                  <a:lnTo>
                    <a:pt x="103882" y="16073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895958" y="494839"/>
              <a:ext cx="105286" cy="160205"/>
            </a:xfrm>
            <a:custGeom>
              <a:avLst/>
              <a:gdLst/>
              <a:ahLst/>
              <a:cxnLst/>
              <a:rect l="0" t="0" r="0" b="0"/>
              <a:pathLst>
                <a:path w="105286" h="160205">
                  <a:moveTo>
                    <a:pt x="0" y="31585"/>
                  </a:moveTo>
                  <a:lnTo>
                    <a:pt x="14655" y="93678"/>
                  </a:lnTo>
                  <a:lnTo>
                    <a:pt x="40000" y="147257"/>
                  </a:lnTo>
                  <a:lnTo>
                    <a:pt x="44214" y="157833"/>
                  </a:lnTo>
                  <a:lnTo>
                    <a:pt x="45854" y="160204"/>
                  </a:lnTo>
                  <a:lnTo>
                    <a:pt x="42572" y="142354"/>
                  </a:lnTo>
                  <a:lnTo>
                    <a:pt x="26639" y="83785"/>
                  </a:lnTo>
                  <a:lnTo>
                    <a:pt x="28607" y="62974"/>
                  </a:lnTo>
                  <a:lnTo>
                    <a:pt x="39621" y="45146"/>
                  </a:lnTo>
                  <a:lnTo>
                    <a:pt x="56214" y="3059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390798" y="379025"/>
              <a:ext cx="21058" cy="284271"/>
            </a:xfrm>
            <a:custGeom>
              <a:avLst/>
              <a:gdLst/>
              <a:ahLst/>
              <a:cxnLst/>
              <a:rect l="0" t="0" r="0" b="0"/>
              <a:pathLst>
                <a:path w="21058" h="284271">
                  <a:moveTo>
                    <a:pt x="0" y="0"/>
                  </a:moveTo>
                  <a:lnTo>
                    <a:pt x="0" y="60384"/>
                  </a:lnTo>
                  <a:lnTo>
                    <a:pt x="5589" y="121632"/>
                  </a:lnTo>
                  <a:lnTo>
                    <a:pt x="16788" y="183167"/>
                  </a:lnTo>
                  <a:lnTo>
                    <a:pt x="20213" y="241596"/>
                  </a:lnTo>
                  <a:lnTo>
                    <a:pt x="21057" y="28427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274984" y="505367"/>
              <a:ext cx="200043" cy="10096"/>
            </a:xfrm>
            <a:custGeom>
              <a:avLst/>
              <a:gdLst/>
              <a:ahLst/>
              <a:cxnLst/>
              <a:rect l="0" t="0" r="0" b="0"/>
              <a:pathLst>
                <a:path w="200043" h="10096">
                  <a:moveTo>
                    <a:pt x="200042" y="0"/>
                  </a:moveTo>
                  <a:lnTo>
                    <a:pt x="145897" y="8334"/>
                  </a:lnTo>
                  <a:lnTo>
                    <a:pt x="90951" y="10095"/>
                  </a:lnTo>
                  <a:lnTo>
                    <a:pt x="32471" y="21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485554" y="336911"/>
              <a:ext cx="168457" cy="347442"/>
            </a:xfrm>
            <a:custGeom>
              <a:avLst/>
              <a:gdLst/>
              <a:ahLst/>
              <a:cxnLst/>
              <a:rect l="0" t="0" r="0" b="0"/>
              <a:pathLst>
                <a:path w="168457" h="347442">
                  <a:moveTo>
                    <a:pt x="0" y="0"/>
                  </a:moveTo>
                  <a:lnTo>
                    <a:pt x="8333" y="37478"/>
                  </a:lnTo>
                  <a:lnTo>
                    <a:pt x="15684" y="94491"/>
                  </a:lnTo>
                  <a:lnTo>
                    <a:pt x="25054" y="156029"/>
                  </a:lnTo>
                  <a:lnTo>
                    <a:pt x="35240" y="214947"/>
                  </a:lnTo>
                  <a:lnTo>
                    <a:pt x="41927" y="277682"/>
                  </a:lnTo>
                  <a:lnTo>
                    <a:pt x="47778" y="306884"/>
                  </a:lnTo>
                  <a:lnTo>
                    <a:pt x="47060" y="306365"/>
                  </a:lnTo>
                  <a:lnTo>
                    <a:pt x="45411" y="302510"/>
                  </a:lnTo>
                  <a:lnTo>
                    <a:pt x="51171" y="263870"/>
                  </a:lnTo>
                  <a:lnTo>
                    <a:pt x="61435" y="232992"/>
                  </a:lnTo>
                  <a:lnTo>
                    <a:pt x="72538" y="216246"/>
                  </a:lnTo>
                  <a:lnTo>
                    <a:pt x="79945" y="212014"/>
                  </a:lnTo>
                  <a:lnTo>
                    <a:pt x="97532" y="210432"/>
                  </a:lnTo>
                  <a:lnTo>
                    <a:pt x="113928" y="216748"/>
                  </a:lnTo>
                  <a:lnTo>
                    <a:pt x="121576" y="221708"/>
                  </a:lnTo>
                  <a:lnTo>
                    <a:pt x="133192" y="236577"/>
                  </a:lnTo>
                  <a:lnTo>
                    <a:pt x="153933" y="292157"/>
                  </a:lnTo>
                  <a:lnTo>
                    <a:pt x="168456" y="34744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709691" y="526147"/>
              <a:ext cx="165419" cy="137149"/>
            </a:xfrm>
            <a:custGeom>
              <a:avLst/>
              <a:gdLst/>
              <a:ahLst/>
              <a:cxnLst/>
              <a:rect l="0" t="0" r="0" b="0"/>
              <a:pathLst>
                <a:path w="165419" h="137149">
                  <a:moveTo>
                    <a:pt x="91718" y="52920"/>
                  </a:moveTo>
                  <a:lnTo>
                    <a:pt x="82142" y="21638"/>
                  </a:lnTo>
                  <a:lnTo>
                    <a:pt x="71474" y="5481"/>
                  </a:lnTo>
                  <a:lnTo>
                    <a:pt x="64184" y="1407"/>
                  </a:lnTo>
                  <a:lnTo>
                    <a:pt x="46726" y="0"/>
                  </a:lnTo>
                  <a:lnTo>
                    <a:pt x="30387" y="6393"/>
                  </a:lnTo>
                  <a:lnTo>
                    <a:pt x="22755" y="11374"/>
                  </a:lnTo>
                  <a:lnTo>
                    <a:pt x="11155" y="26266"/>
                  </a:lnTo>
                  <a:lnTo>
                    <a:pt x="3270" y="45753"/>
                  </a:lnTo>
                  <a:lnTo>
                    <a:pt x="0" y="83032"/>
                  </a:lnTo>
                  <a:lnTo>
                    <a:pt x="3382" y="109977"/>
                  </a:lnTo>
                  <a:lnTo>
                    <a:pt x="9431" y="119034"/>
                  </a:lnTo>
                  <a:lnTo>
                    <a:pt x="18143" y="125072"/>
                  </a:lnTo>
                  <a:lnTo>
                    <a:pt x="28630" y="129097"/>
                  </a:lnTo>
                  <a:lnTo>
                    <a:pt x="37961" y="127101"/>
                  </a:lnTo>
                  <a:lnTo>
                    <a:pt x="54568" y="112406"/>
                  </a:lnTo>
                  <a:lnTo>
                    <a:pt x="71481" y="83413"/>
                  </a:lnTo>
                  <a:lnTo>
                    <a:pt x="75887" y="80268"/>
                  </a:lnTo>
                  <a:lnTo>
                    <a:pt x="79994" y="81680"/>
                  </a:lnTo>
                  <a:lnTo>
                    <a:pt x="108155" y="116152"/>
                  </a:lnTo>
                  <a:lnTo>
                    <a:pt x="134413" y="130407"/>
                  </a:lnTo>
                  <a:lnTo>
                    <a:pt x="165418" y="13714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919417" y="368497"/>
              <a:ext cx="18864" cy="263213"/>
            </a:xfrm>
            <a:custGeom>
              <a:avLst/>
              <a:gdLst/>
              <a:ahLst/>
              <a:cxnLst/>
              <a:rect l="0" t="0" r="0" b="0"/>
              <a:pathLst>
                <a:path w="18864" h="263213">
                  <a:moveTo>
                    <a:pt x="8334" y="0"/>
                  </a:moveTo>
                  <a:lnTo>
                    <a:pt x="0" y="48931"/>
                  </a:lnTo>
                  <a:lnTo>
                    <a:pt x="1576" y="96776"/>
                  </a:lnTo>
                  <a:lnTo>
                    <a:pt x="6332" y="147997"/>
                  </a:lnTo>
                  <a:lnTo>
                    <a:pt x="7741" y="197099"/>
                  </a:lnTo>
                  <a:lnTo>
                    <a:pt x="11278" y="235045"/>
                  </a:lnTo>
                  <a:lnTo>
                    <a:pt x="18863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854052" y="473782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7563" y="8333"/>
                  </a:lnTo>
                  <a:lnTo>
                    <a:pt x="88722" y="9878"/>
                  </a:lnTo>
                  <a:lnTo>
                    <a:pt x="26104" y="159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391005" y="526424"/>
              <a:ext cx="21058" cy="136872"/>
            </a:xfrm>
            <a:custGeom>
              <a:avLst/>
              <a:gdLst/>
              <a:ahLst/>
              <a:cxnLst/>
              <a:rect l="0" t="0" r="0" b="0"/>
              <a:pathLst>
                <a:path w="21058" h="136872">
                  <a:moveTo>
                    <a:pt x="0" y="0"/>
                  </a:moveTo>
                  <a:lnTo>
                    <a:pt x="5590" y="62093"/>
                  </a:lnTo>
                  <a:lnTo>
                    <a:pt x="18211" y="112552"/>
                  </a:lnTo>
                  <a:lnTo>
                    <a:pt x="21057" y="136871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369948" y="421139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475847" y="507563"/>
              <a:ext cx="169542" cy="163237"/>
            </a:xfrm>
            <a:custGeom>
              <a:avLst/>
              <a:gdLst/>
              <a:ahLst/>
              <a:cxnLst/>
              <a:rect l="0" t="0" r="0" b="0"/>
              <a:pathLst>
                <a:path w="169542" h="163237">
                  <a:moveTo>
                    <a:pt x="104671" y="8333"/>
                  </a:moveTo>
                  <a:lnTo>
                    <a:pt x="67193" y="0"/>
                  </a:lnTo>
                  <a:lnTo>
                    <a:pt x="32345" y="1574"/>
                  </a:lnTo>
                  <a:lnTo>
                    <a:pt x="21359" y="3827"/>
                  </a:lnTo>
                  <a:lnTo>
                    <a:pt x="12865" y="8839"/>
                  </a:lnTo>
                  <a:lnTo>
                    <a:pt x="307" y="23766"/>
                  </a:lnTo>
                  <a:lnTo>
                    <a:pt x="0" y="30320"/>
                  </a:lnTo>
                  <a:lnTo>
                    <a:pt x="3305" y="35859"/>
                  </a:lnTo>
                  <a:lnTo>
                    <a:pt x="28236" y="58744"/>
                  </a:lnTo>
                  <a:lnTo>
                    <a:pt x="48083" y="65833"/>
                  </a:lnTo>
                  <a:lnTo>
                    <a:pt x="104151" y="79163"/>
                  </a:lnTo>
                  <a:lnTo>
                    <a:pt x="134932" y="90411"/>
                  </a:lnTo>
                  <a:lnTo>
                    <a:pt x="151656" y="101744"/>
                  </a:lnTo>
                  <a:lnTo>
                    <a:pt x="163768" y="117699"/>
                  </a:lnTo>
                  <a:lnTo>
                    <a:pt x="168636" y="126867"/>
                  </a:lnTo>
                  <a:lnTo>
                    <a:pt x="169541" y="135319"/>
                  </a:lnTo>
                  <a:lnTo>
                    <a:pt x="164307" y="150949"/>
                  </a:lnTo>
                  <a:lnTo>
                    <a:pt x="157297" y="156053"/>
                  </a:lnTo>
                  <a:lnTo>
                    <a:pt x="125073" y="163236"/>
                  </a:lnTo>
                  <a:lnTo>
                    <a:pt x="75382" y="162543"/>
                  </a:lnTo>
                  <a:lnTo>
                    <a:pt x="20443" y="14520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064829" y="379025"/>
              <a:ext cx="31587" cy="336913"/>
            </a:xfrm>
            <a:custGeom>
              <a:avLst/>
              <a:gdLst/>
              <a:ahLst/>
              <a:cxnLst/>
              <a:rect l="0" t="0" r="0" b="0"/>
              <a:pathLst>
                <a:path w="31587" h="336913">
                  <a:moveTo>
                    <a:pt x="0" y="0"/>
                  </a:moveTo>
                  <a:lnTo>
                    <a:pt x="0" y="58617"/>
                  </a:lnTo>
                  <a:lnTo>
                    <a:pt x="8405" y="107895"/>
                  </a:lnTo>
                  <a:lnTo>
                    <a:pt x="16788" y="160651"/>
                  </a:lnTo>
                  <a:lnTo>
                    <a:pt x="20962" y="212677"/>
                  </a:lnTo>
                  <a:lnTo>
                    <a:pt x="29141" y="272771"/>
                  </a:lnTo>
                  <a:lnTo>
                    <a:pt x="30861" y="309329"/>
                  </a:lnTo>
                  <a:lnTo>
                    <a:pt x="31586" y="3369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917430" y="515896"/>
              <a:ext cx="273742" cy="18623"/>
            </a:xfrm>
            <a:custGeom>
              <a:avLst/>
              <a:gdLst/>
              <a:ahLst/>
              <a:cxnLst/>
              <a:rect l="0" t="0" r="0" b="0"/>
              <a:pathLst>
                <a:path w="273742" h="18623">
                  <a:moveTo>
                    <a:pt x="273741" y="0"/>
                  </a:moveTo>
                  <a:lnTo>
                    <a:pt x="211648" y="5589"/>
                  </a:lnTo>
                  <a:lnTo>
                    <a:pt x="159094" y="16788"/>
                  </a:lnTo>
                  <a:lnTo>
                    <a:pt x="110569" y="18622"/>
                  </a:lnTo>
                  <a:lnTo>
                    <a:pt x="60317" y="1344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8243813" y="347440"/>
              <a:ext cx="410613" cy="367583"/>
            </a:xfrm>
            <a:custGeom>
              <a:avLst/>
              <a:gdLst/>
              <a:ahLst/>
              <a:cxnLst/>
              <a:rect l="0" t="0" r="0" b="0"/>
              <a:pathLst>
                <a:path w="410613" h="367583">
                  <a:moveTo>
                    <a:pt x="0" y="0"/>
                  </a:moveTo>
                  <a:lnTo>
                    <a:pt x="3120" y="54144"/>
                  </a:lnTo>
                  <a:lnTo>
                    <a:pt x="14655" y="114680"/>
                  </a:lnTo>
                  <a:lnTo>
                    <a:pt x="28199" y="167322"/>
                  </a:lnTo>
                  <a:lnTo>
                    <a:pt x="39019" y="224687"/>
                  </a:lnTo>
                  <a:lnTo>
                    <a:pt x="47092" y="280819"/>
                  </a:lnTo>
                  <a:lnTo>
                    <a:pt x="52717" y="333154"/>
                  </a:lnTo>
                  <a:lnTo>
                    <a:pt x="55032" y="334407"/>
                  </a:lnTo>
                  <a:lnTo>
                    <a:pt x="57745" y="331732"/>
                  </a:lnTo>
                  <a:lnTo>
                    <a:pt x="65576" y="272943"/>
                  </a:lnTo>
                  <a:lnTo>
                    <a:pt x="77685" y="223021"/>
                  </a:lnTo>
                  <a:lnTo>
                    <a:pt x="84545" y="215361"/>
                  </a:lnTo>
                  <a:lnTo>
                    <a:pt x="104647" y="206850"/>
                  </a:lnTo>
                  <a:lnTo>
                    <a:pt x="114218" y="208090"/>
                  </a:lnTo>
                  <a:lnTo>
                    <a:pt x="131092" y="218826"/>
                  </a:lnTo>
                  <a:lnTo>
                    <a:pt x="159819" y="247079"/>
                  </a:lnTo>
                  <a:lnTo>
                    <a:pt x="192789" y="305759"/>
                  </a:lnTo>
                  <a:lnTo>
                    <a:pt x="204782" y="338210"/>
                  </a:lnTo>
                  <a:lnTo>
                    <a:pt x="208856" y="367582"/>
                  </a:lnTo>
                  <a:lnTo>
                    <a:pt x="219995" y="325778"/>
                  </a:lnTo>
                  <a:lnTo>
                    <a:pt x="238059" y="302677"/>
                  </a:lnTo>
                  <a:lnTo>
                    <a:pt x="265118" y="282185"/>
                  </a:lnTo>
                  <a:lnTo>
                    <a:pt x="325381" y="255457"/>
                  </a:lnTo>
                  <a:lnTo>
                    <a:pt x="364394" y="224049"/>
                  </a:lnTo>
                  <a:lnTo>
                    <a:pt x="366931" y="217216"/>
                  </a:lnTo>
                  <a:lnTo>
                    <a:pt x="366283" y="210321"/>
                  </a:lnTo>
                  <a:lnTo>
                    <a:pt x="359325" y="196421"/>
                  </a:lnTo>
                  <a:lnTo>
                    <a:pt x="348433" y="182445"/>
                  </a:lnTo>
                  <a:lnTo>
                    <a:pt x="339913" y="178952"/>
                  </a:lnTo>
                  <a:lnTo>
                    <a:pt x="317969" y="178190"/>
                  </a:lnTo>
                  <a:lnTo>
                    <a:pt x="298857" y="184870"/>
                  </a:lnTo>
                  <a:lnTo>
                    <a:pt x="267524" y="208223"/>
                  </a:lnTo>
                  <a:lnTo>
                    <a:pt x="259280" y="227854"/>
                  </a:lnTo>
                  <a:lnTo>
                    <a:pt x="256785" y="251007"/>
                  </a:lnTo>
                  <a:lnTo>
                    <a:pt x="259577" y="272996"/>
                  </a:lnTo>
                  <a:lnTo>
                    <a:pt x="270955" y="294467"/>
                  </a:lnTo>
                  <a:lnTo>
                    <a:pt x="309639" y="338991"/>
                  </a:lnTo>
                  <a:lnTo>
                    <a:pt x="328300" y="353824"/>
                  </a:lnTo>
                  <a:lnTo>
                    <a:pt x="351411" y="361976"/>
                  </a:lnTo>
                  <a:lnTo>
                    <a:pt x="374942" y="364429"/>
                  </a:lnTo>
                  <a:lnTo>
                    <a:pt x="410612" y="357969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1989198" y="854826"/>
            <a:ext cx="3959404" cy="555993"/>
            <a:chOff x="1989198" y="854826"/>
            <a:chExt cx="3959404" cy="555993"/>
          </a:xfrm>
        </p:grpSpPr>
        <p:sp>
          <p:nvSpPr>
            <p:cNvPr id="43" name="Freeform 42"/>
            <p:cNvSpPr/>
            <p:nvPr/>
          </p:nvSpPr>
          <p:spPr>
            <a:xfrm>
              <a:off x="1989198" y="939231"/>
              <a:ext cx="274542" cy="277939"/>
            </a:xfrm>
            <a:custGeom>
              <a:avLst/>
              <a:gdLst/>
              <a:ahLst/>
              <a:cxnLst/>
              <a:rect l="0" t="0" r="0" b="0"/>
              <a:pathLst>
                <a:path w="274542" h="277939">
                  <a:moveTo>
                    <a:pt x="190201" y="8333"/>
                  </a:moveTo>
                  <a:lnTo>
                    <a:pt x="141270" y="0"/>
                  </a:lnTo>
                  <a:lnTo>
                    <a:pt x="99663" y="1575"/>
                  </a:lnTo>
                  <a:lnTo>
                    <a:pt x="43357" y="17019"/>
                  </a:lnTo>
                  <a:lnTo>
                    <a:pt x="21992" y="28181"/>
                  </a:lnTo>
                  <a:lnTo>
                    <a:pt x="7036" y="44061"/>
                  </a:lnTo>
                  <a:lnTo>
                    <a:pt x="1411" y="53209"/>
                  </a:lnTo>
                  <a:lnTo>
                    <a:pt x="0" y="61647"/>
                  </a:lnTo>
                  <a:lnTo>
                    <a:pt x="1399" y="69612"/>
                  </a:lnTo>
                  <a:lnTo>
                    <a:pt x="9193" y="84701"/>
                  </a:lnTo>
                  <a:lnTo>
                    <a:pt x="20455" y="99207"/>
                  </a:lnTo>
                  <a:lnTo>
                    <a:pt x="42619" y="110333"/>
                  </a:lnTo>
                  <a:lnTo>
                    <a:pt x="69626" y="116837"/>
                  </a:lnTo>
                  <a:lnTo>
                    <a:pt x="131992" y="119862"/>
                  </a:lnTo>
                  <a:lnTo>
                    <a:pt x="185808" y="131706"/>
                  </a:lnTo>
                  <a:lnTo>
                    <a:pt x="231447" y="148430"/>
                  </a:lnTo>
                  <a:lnTo>
                    <a:pt x="251816" y="161845"/>
                  </a:lnTo>
                  <a:lnTo>
                    <a:pt x="268668" y="179506"/>
                  </a:lnTo>
                  <a:lnTo>
                    <a:pt x="272928" y="190299"/>
                  </a:lnTo>
                  <a:lnTo>
                    <a:pt x="274541" y="214769"/>
                  </a:lnTo>
                  <a:lnTo>
                    <a:pt x="268240" y="235003"/>
                  </a:lnTo>
                  <a:lnTo>
                    <a:pt x="256470" y="251795"/>
                  </a:lnTo>
                  <a:lnTo>
                    <a:pt x="239541" y="267057"/>
                  </a:lnTo>
                  <a:lnTo>
                    <a:pt x="214079" y="275400"/>
                  </a:lnTo>
                  <a:lnTo>
                    <a:pt x="185606" y="277938"/>
                  </a:lnTo>
                  <a:lnTo>
                    <a:pt x="122222" y="267029"/>
                  </a:lnTo>
                  <a:lnTo>
                    <a:pt x="74387" y="23996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341719" y="1021410"/>
              <a:ext cx="237763" cy="346527"/>
            </a:xfrm>
            <a:custGeom>
              <a:avLst/>
              <a:gdLst/>
              <a:ahLst/>
              <a:cxnLst/>
              <a:rect l="0" t="0" r="0" b="0"/>
              <a:pathLst>
                <a:path w="237763" h="346527">
                  <a:moveTo>
                    <a:pt x="90363" y="94610"/>
                  </a:moveTo>
                  <a:lnTo>
                    <a:pt x="107131" y="89021"/>
                  </a:lnTo>
                  <a:lnTo>
                    <a:pt x="118483" y="76918"/>
                  </a:lnTo>
                  <a:lnTo>
                    <a:pt x="123148" y="68778"/>
                  </a:lnTo>
                  <a:lnTo>
                    <a:pt x="123918" y="58671"/>
                  </a:lnTo>
                  <a:lnTo>
                    <a:pt x="118535" y="34964"/>
                  </a:lnTo>
                  <a:lnTo>
                    <a:pt x="102350" y="6487"/>
                  </a:lnTo>
                  <a:lnTo>
                    <a:pt x="93675" y="1936"/>
                  </a:lnTo>
                  <a:lnTo>
                    <a:pt x="71558" y="0"/>
                  </a:lnTo>
                  <a:lnTo>
                    <a:pt x="49250" y="6158"/>
                  </a:lnTo>
                  <a:lnTo>
                    <a:pt x="28807" y="17863"/>
                  </a:lnTo>
                  <a:lnTo>
                    <a:pt x="11922" y="34764"/>
                  </a:lnTo>
                  <a:lnTo>
                    <a:pt x="2858" y="57094"/>
                  </a:lnTo>
                  <a:lnTo>
                    <a:pt x="0" y="81446"/>
                  </a:lnTo>
                  <a:lnTo>
                    <a:pt x="2629" y="103967"/>
                  </a:lnTo>
                  <a:lnTo>
                    <a:pt x="13936" y="122556"/>
                  </a:lnTo>
                  <a:lnTo>
                    <a:pt x="21864" y="130788"/>
                  </a:lnTo>
                  <a:lnTo>
                    <a:pt x="31829" y="135106"/>
                  </a:lnTo>
                  <a:lnTo>
                    <a:pt x="55379" y="136785"/>
                  </a:lnTo>
                  <a:lnTo>
                    <a:pt x="89357" y="125564"/>
                  </a:lnTo>
                  <a:lnTo>
                    <a:pt x="96711" y="126944"/>
                  </a:lnTo>
                  <a:lnTo>
                    <a:pt x="101614" y="132544"/>
                  </a:lnTo>
                  <a:lnTo>
                    <a:pt x="107062" y="151244"/>
                  </a:lnTo>
                  <a:lnTo>
                    <a:pt x="113679" y="201377"/>
                  </a:lnTo>
                  <a:lnTo>
                    <a:pt x="125904" y="256340"/>
                  </a:lnTo>
                  <a:lnTo>
                    <a:pt x="131179" y="312257"/>
                  </a:lnTo>
                  <a:lnTo>
                    <a:pt x="133263" y="346141"/>
                  </a:lnTo>
                  <a:lnTo>
                    <a:pt x="135341" y="346526"/>
                  </a:lnTo>
                  <a:lnTo>
                    <a:pt x="140769" y="337594"/>
                  </a:lnTo>
                  <a:lnTo>
                    <a:pt x="156905" y="306384"/>
                  </a:lnTo>
                  <a:lnTo>
                    <a:pt x="202865" y="247053"/>
                  </a:lnTo>
                  <a:lnTo>
                    <a:pt x="237762" y="22095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550091" y="1021264"/>
              <a:ext cx="163379" cy="163601"/>
            </a:xfrm>
            <a:custGeom>
              <a:avLst/>
              <a:gdLst/>
              <a:ahLst/>
              <a:cxnLst/>
              <a:rect l="0" t="0" r="0" b="0"/>
              <a:pathLst>
                <a:path w="163379" h="163601">
                  <a:moveTo>
                    <a:pt x="8334" y="42114"/>
                  </a:moveTo>
                  <a:lnTo>
                    <a:pt x="0" y="79592"/>
                  </a:lnTo>
                  <a:lnTo>
                    <a:pt x="1575" y="114440"/>
                  </a:lnTo>
                  <a:lnTo>
                    <a:pt x="7669" y="135090"/>
                  </a:lnTo>
                  <a:lnTo>
                    <a:pt x="18177" y="152067"/>
                  </a:lnTo>
                  <a:lnTo>
                    <a:pt x="26594" y="157530"/>
                  </a:lnTo>
                  <a:lnTo>
                    <a:pt x="48425" y="163600"/>
                  </a:lnTo>
                  <a:lnTo>
                    <a:pt x="81434" y="161428"/>
                  </a:lnTo>
                  <a:lnTo>
                    <a:pt x="113441" y="147786"/>
                  </a:lnTo>
                  <a:lnTo>
                    <a:pt x="139562" y="128926"/>
                  </a:lnTo>
                  <a:lnTo>
                    <a:pt x="156531" y="102931"/>
                  </a:lnTo>
                  <a:lnTo>
                    <a:pt x="163378" y="67413"/>
                  </a:lnTo>
                  <a:lnTo>
                    <a:pt x="159818" y="32842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794525" y="1030261"/>
              <a:ext cx="174512" cy="121933"/>
            </a:xfrm>
            <a:custGeom>
              <a:avLst/>
              <a:gdLst/>
              <a:ahLst/>
              <a:cxnLst/>
              <a:rect l="0" t="0" r="0" b="0"/>
              <a:pathLst>
                <a:path w="174512" h="121933">
                  <a:moveTo>
                    <a:pt x="58697" y="96288"/>
                  </a:moveTo>
                  <a:lnTo>
                    <a:pt x="67031" y="58810"/>
                  </a:lnTo>
                  <a:lnTo>
                    <a:pt x="67762" y="46736"/>
                  </a:lnTo>
                  <a:lnTo>
                    <a:pt x="62336" y="27081"/>
                  </a:lnTo>
                  <a:lnTo>
                    <a:pt x="57614" y="18565"/>
                  </a:lnTo>
                  <a:lnTo>
                    <a:pt x="43008" y="5982"/>
                  </a:lnTo>
                  <a:lnTo>
                    <a:pt x="34200" y="989"/>
                  </a:lnTo>
                  <a:lnTo>
                    <a:pt x="25988" y="0"/>
                  </a:lnTo>
                  <a:lnTo>
                    <a:pt x="10625" y="5140"/>
                  </a:lnTo>
                  <a:lnTo>
                    <a:pt x="5592" y="13296"/>
                  </a:lnTo>
                  <a:lnTo>
                    <a:pt x="0" y="37956"/>
                  </a:lnTo>
                  <a:lnTo>
                    <a:pt x="2441" y="79134"/>
                  </a:lnTo>
                  <a:lnTo>
                    <a:pt x="16163" y="115382"/>
                  </a:lnTo>
                  <a:lnTo>
                    <a:pt x="22152" y="120715"/>
                  </a:lnTo>
                  <a:lnTo>
                    <a:pt x="28485" y="121932"/>
                  </a:lnTo>
                  <a:lnTo>
                    <a:pt x="35046" y="120403"/>
                  </a:lnTo>
                  <a:lnTo>
                    <a:pt x="55459" y="107072"/>
                  </a:lnTo>
                  <a:lnTo>
                    <a:pt x="70736" y="82716"/>
                  </a:lnTo>
                  <a:lnTo>
                    <a:pt x="77252" y="79051"/>
                  </a:lnTo>
                  <a:lnTo>
                    <a:pt x="85105" y="78947"/>
                  </a:lnTo>
                  <a:lnTo>
                    <a:pt x="102020" y="85071"/>
                  </a:lnTo>
                  <a:lnTo>
                    <a:pt x="127036" y="99334"/>
                  </a:lnTo>
                  <a:lnTo>
                    <a:pt x="174511" y="1068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00621" y="989678"/>
              <a:ext cx="105286" cy="132341"/>
            </a:xfrm>
            <a:custGeom>
              <a:avLst/>
              <a:gdLst/>
              <a:ahLst/>
              <a:cxnLst/>
              <a:rect l="0" t="0" r="0" b="0"/>
              <a:pathLst>
                <a:path w="105286" h="132341">
                  <a:moveTo>
                    <a:pt x="0" y="63171"/>
                  </a:moveTo>
                  <a:lnTo>
                    <a:pt x="20244" y="107134"/>
                  </a:lnTo>
                  <a:lnTo>
                    <a:pt x="39404" y="131829"/>
                  </a:lnTo>
                  <a:lnTo>
                    <a:pt x="42647" y="132340"/>
                  </a:lnTo>
                  <a:lnTo>
                    <a:pt x="43639" y="128001"/>
                  </a:lnTo>
                  <a:lnTo>
                    <a:pt x="33910" y="83060"/>
                  </a:lnTo>
                  <a:lnTo>
                    <a:pt x="26555" y="52297"/>
                  </a:lnTo>
                  <a:lnTo>
                    <a:pt x="28570" y="31432"/>
                  </a:lnTo>
                  <a:lnTo>
                    <a:pt x="33085" y="23294"/>
                  </a:lnTo>
                  <a:lnTo>
                    <a:pt x="47460" y="11133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169077" y="976476"/>
              <a:ext cx="168457" cy="153119"/>
            </a:xfrm>
            <a:custGeom>
              <a:avLst/>
              <a:gdLst/>
              <a:ahLst/>
              <a:cxnLst/>
              <a:rect l="0" t="0" r="0" b="0"/>
              <a:pathLst>
                <a:path w="168457" h="153119">
                  <a:moveTo>
                    <a:pt x="0" y="55316"/>
                  </a:moveTo>
                  <a:lnTo>
                    <a:pt x="49552" y="69970"/>
                  </a:lnTo>
                  <a:lnTo>
                    <a:pt x="107998" y="67197"/>
                  </a:lnTo>
                  <a:lnTo>
                    <a:pt x="121131" y="66746"/>
                  </a:lnTo>
                  <a:lnTo>
                    <a:pt x="131057" y="62936"/>
                  </a:lnTo>
                  <a:lnTo>
                    <a:pt x="145205" y="49344"/>
                  </a:lnTo>
                  <a:lnTo>
                    <a:pt x="147107" y="40806"/>
                  </a:lnTo>
                  <a:lnTo>
                    <a:pt x="142980" y="21961"/>
                  </a:lnTo>
                  <a:lnTo>
                    <a:pt x="137434" y="14362"/>
                  </a:lnTo>
                  <a:lnTo>
                    <a:pt x="121913" y="2799"/>
                  </a:lnTo>
                  <a:lnTo>
                    <a:pt x="100197" y="0"/>
                  </a:lnTo>
                  <a:lnTo>
                    <a:pt x="77288" y="3825"/>
                  </a:lnTo>
                  <a:lnTo>
                    <a:pt x="59307" y="13324"/>
                  </a:lnTo>
                  <a:lnTo>
                    <a:pt x="46636" y="28464"/>
                  </a:lnTo>
                  <a:lnTo>
                    <a:pt x="41619" y="37415"/>
                  </a:lnTo>
                  <a:lnTo>
                    <a:pt x="39165" y="59838"/>
                  </a:lnTo>
                  <a:lnTo>
                    <a:pt x="43143" y="84232"/>
                  </a:lnTo>
                  <a:lnTo>
                    <a:pt x="58537" y="116526"/>
                  </a:lnTo>
                  <a:lnTo>
                    <a:pt x="71250" y="133604"/>
                  </a:lnTo>
                  <a:lnTo>
                    <a:pt x="97151" y="150782"/>
                  </a:lnTo>
                  <a:lnTo>
                    <a:pt x="119997" y="153118"/>
                  </a:lnTo>
                  <a:lnTo>
                    <a:pt x="168456" y="15007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657405" y="1004597"/>
              <a:ext cx="122401" cy="137739"/>
            </a:xfrm>
            <a:custGeom>
              <a:avLst/>
              <a:gdLst/>
              <a:ahLst/>
              <a:cxnLst/>
              <a:rect l="0" t="0" r="0" b="0"/>
              <a:pathLst>
                <a:path w="122401" h="137739">
                  <a:moveTo>
                    <a:pt x="69683" y="27195"/>
                  </a:moveTo>
                  <a:lnTo>
                    <a:pt x="75272" y="10428"/>
                  </a:lnTo>
                  <a:lnTo>
                    <a:pt x="72239" y="5488"/>
                  </a:lnTo>
                  <a:lnTo>
                    <a:pt x="56391" y="0"/>
                  </a:lnTo>
                  <a:lnTo>
                    <a:pt x="47953" y="876"/>
                  </a:lnTo>
                  <a:lnTo>
                    <a:pt x="32339" y="8089"/>
                  </a:lnTo>
                  <a:lnTo>
                    <a:pt x="10395" y="25304"/>
                  </a:lnTo>
                  <a:lnTo>
                    <a:pt x="2388" y="44682"/>
                  </a:lnTo>
                  <a:lnTo>
                    <a:pt x="0" y="68892"/>
                  </a:lnTo>
                  <a:lnTo>
                    <a:pt x="2838" y="95250"/>
                  </a:lnTo>
                  <a:lnTo>
                    <a:pt x="14237" y="116324"/>
                  </a:lnTo>
                  <a:lnTo>
                    <a:pt x="22190" y="125219"/>
                  </a:lnTo>
                  <a:lnTo>
                    <a:pt x="43506" y="135102"/>
                  </a:lnTo>
                  <a:lnTo>
                    <a:pt x="55741" y="137738"/>
                  </a:lnTo>
                  <a:lnTo>
                    <a:pt x="78694" y="134427"/>
                  </a:lnTo>
                  <a:lnTo>
                    <a:pt x="99424" y="123987"/>
                  </a:lnTo>
                  <a:lnTo>
                    <a:pt x="116436" y="107648"/>
                  </a:lnTo>
                  <a:lnTo>
                    <a:pt x="120739" y="97208"/>
                  </a:lnTo>
                  <a:lnTo>
                    <a:pt x="122400" y="73130"/>
                  </a:lnTo>
                  <a:lnTo>
                    <a:pt x="116119" y="53070"/>
                  </a:lnTo>
                  <a:lnTo>
                    <a:pt x="101268" y="2719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803310" y="854826"/>
              <a:ext cx="102763" cy="292781"/>
            </a:xfrm>
            <a:custGeom>
              <a:avLst/>
              <a:gdLst/>
              <a:ahLst/>
              <a:cxnLst/>
              <a:rect l="0" t="0" r="0" b="0"/>
              <a:pathLst>
                <a:path w="102763" h="292781">
                  <a:moveTo>
                    <a:pt x="81705" y="292780"/>
                  </a:moveTo>
                  <a:lnTo>
                    <a:pt x="56511" y="231669"/>
                  </a:lnTo>
                  <a:lnTo>
                    <a:pt x="36461" y="171648"/>
                  </a:lnTo>
                  <a:lnTo>
                    <a:pt x="10251" y="111362"/>
                  </a:lnTo>
                  <a:lnTo>
                    <a:pt x="0" y="57163"/>
                  </a:lnTo>
                  <a:lnTo>
                    <a:pt x="4838" y="32473"/>
                  </a:lnTo>
                  <a:lnTo>
                    <a:pt x="9403" y="20976"/>
                  </a:lnTo>
                  <a:lnTo>
                    <a:pt x="17126" y="13311"/>
                  </a:lnTo>
                  <a:lnTo>
                    <a:pt x="38186" y="4795"/>
                  </a:lnTo>
                  <a:lnTo>
                    <a:pt x="76349" y="0"/>
                  </a:lnTo>
                  <a:lnTo>
                    <a:pt x="91023" y="1999"/>
                  </a:lnTo>
                  <a:lnTo>
                    <a:pt x="102762" y="851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779730" y="1021264"/>
              <a:ext cx="115815" cy="1"/>
            </a:xfrm>
            <a:custGeom>
              <a:avLst/>
              <a:gdLst/>
              <a:ahLst/>
              <a:cxnLst/>
              <a:rect l="0" t="0" r="0" b="0"/>
              <a:pathLst>
                <a:path w="115815" h="1">
                  <a:moveTo>
                    <a:pt x="115814" y="0"/>
                  </a:moveTo>
                  <a:lnTo>
                    <a:pt x="57197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281833" y="1031514"/>
              <a:ext cx="192779" cy="174367"/>
            </a:xfrm>
            <a:custGeom>
              <a:avLst/>
              <a:gdLst/>
              <a:ahLst/>
              <a:cxnLst/>
              <a:rect l="0" t="0" r="0" b="0"/>
              <a:pathLst>
                <a:path w="192779" h="174367">
                  <a:moveTo>
                    <a:pt x="108550" y="52921"/>
                  </a:moveTo>
                  <a:lnTo>
                    <a:pt x="108550" y="30564"/>
                  </a:lnTo>
                  <a:lnTo>
                    <a:pt x="102311" y="13349"/>
                  </a:lnTo>
                  <a:lnTo>
                    <a:pt x="97372" y="5482"/>
                  </a:lnTo>
                  <a:lnTo>
                    <a:pt x="89400" y="1408"/>
                  </a:lnTo>
                  <a:lnTo>
                    <a:pt x="68063" y="0"/>
                  </a:lnTo>
                  <a:lnTo>
                    <a:pt x="49222" y="6394"/>
                  </a:lnTo>
                  <a:lnTo>
                    <a:pt x="33049" y="18204"/>
                  </a:lnTo>
                  <a:lnTo>
                    <a:pt x="11960" y="44584"/>
                  </a:lnTo>
                  <a:lnTo>
                    <a:pt x="2060" y="64423"/>
                  </a:lnTo>
                  <a:lnTo>
                    <a:pt x="0" y="88059"/>
                  </a:lnTo>
                  <a:lnTo>
                    <a:pt x="8209" y="135771"/>
                  </a:lnTo>
                  <a:lnTo>
                    <a:pt x="23318" y="162737"/>
                  </a:lnTo>
                  <a:lnTo>
                    <a:pt x="31841" y="168245"/>
                  </a:lnTo>
                  <a:lnTo>
                    <a:pt x="53790" y="174366"/>
                  </a:lnTo>
                  <a:lnTo>
                    <a:pt x="63855" y="173659"/>
                  </a:lnTo>
                  <a:lnTo>
                    <a:pt x="81277" y="166633"/>
                  </a:lnTo>
                  <a:lnTo>
                    <a:pt x="93699" y="152593"/>
                  </a:lnTo>
                  <a:lnTo>
                    <a:pt x="111206" y="114983"/>
                  </a:lnTo>
                  <a:lnTo>
                    <a:pt x="112460" y="94542"/>
                  </a:lnTo>
                  <a:lnTo>
                    <a:pt x="111458" y="80778"/>
                  </a:lnTo>
                  <a:lnTo>
                    <a:pt x="112828" y="82021"/>
                  </a:lnTo>
                  <a:lnTo>
                    <a:pt x="135067" y="117368"/>
                  </a:lnTo>
                  <a:lnTo>
                    <a:pt x="148021" y="132647"/>
                  </a:lnTo>
                  <a:lnTo>
                    <a:pt x="164697" y="140997"/>
                  </a:lnTo>
                  <a:lnTo>
                    <a:pt x="192778" y="147677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4466285" y="1068492"/>
              <a:ext cx="155726" cy="142286"/>
            </a:xfrm>
            <a:custGeom>
              <a:avLst/>
              <a:gdLst/>
              <a:ahLst/>
              <a:cxnLst/>
              <a:rect l="0" t="0" r="0" b="0"/>
              <a:pathLst>
                <a:path w="155726" h="142286">
                  <a:moveTo>
                    <a:pt x="18855" y="47528"/>
                  </a:moveTo>
                  <a:lnTo>
                    <a:pt x="21974" y="90220"/>
                  </a:lnTo>
                  <a:lnTo>
                    <a:pt x="24444" y="100556"/>
                  </a:lnTo>
                  <a:lnTo>
                    <a:pt x="23751" y="103937"/>
                  </a:lnTo>
                  <a:lnTo>
                    <a:pt x="20949" y="102682"/>
                  </a:lnTo>
                  <a:lnTo>
                    <a:pt x="12766" y="91928"/>
                  </a:lnTo>
                  <a:lnTo>
                    <a:pt x="5230" y="75450"/>
                  </a:lnTo>
                  <a:lnTo>
                    <a:pt x="0" y="40854"/>
                  </a:lnTo>
                  <a:lnTo>
                    <a:pt x="5015" y="20775"/>
                  </a:lnTo>
                  <a:lnTo>
                    <a:pt x="9629" y="12145"/>
                  </a:lnTo>
                  <a:lnTo>
                    <a:pt x="17383" y="6392"/>
                  </a:lnTo>
                  <a:lnTo>
                    <a:pt x="38478" y="0"/>
                  </a:lnTo>
                  <a:lnTo>
                    <a:pt x="49484" y="1805"/>
                  </a:lnTo>
                  <a:lnTo>
                    <a:pt x="71072" y="13169"/>
                  </a:lnTo>
                  <a:lnTo>
                    <a:pt x="97367" y="39297"/>
                  </a:lnTo>
                  <a:lnTo>
                    <a:pt x="132428" y="100372"/>
                  </a:lnTo>
                  <a:lnTo>
                    <a:pt x="155725" y="142285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874694" y="1126549"/>
              <a:ext cx="5590" cy="94757"/>
            </a:xfrm>
            <a:custGeom>
              <a:avLst/>
              <a:gdLst/>
              <a:ahLst/>
              <a:cxnLst/>
              <a:rect l="0" t="0" r="0" b="0"/>
              <a:pathLst>
                <a:path w="5590" h="94757">
                  <a:moveTo>
                    <a:pt x="0" y="0"/>
                  </a:moveTo>
                  <a:lnTo>
                    <a:pt x="5589" y="58617"/>
                  </a:lnTo>
                  <a:lnTo>
                    <a:pt x="5214" y="75965"/>
                  </a:lnTo>
                  <a:lnTo>
                    <a:pt x="0" y="9475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874694" y="101073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5001036" y="1119321"/>
              <a:ext cx="136871" cy="112514"/>
            </a:xfrm>
            <a:custGeom>
              <a:avLst/>
              <a:gdLst/>
              <a:ahLst/>
              <a:cxnLst/>
              <a:rect l="0" t="0" r="0" b="0"/>
              <a:pathLst>
                <a:path w="136871" h="112514">
                  <a:moveTo>
                    <a:pt x="0" y="17756"/>
                  </a:moveTo>
                  <a:lnTo>
                    <a:pt x="9553" y="79061"/>
                  </a:lnTo>
                  <a:lnTo>
                    <a:pt x="15989" y="32054"/>
                  </a:lnTo>
                  <a:lnTo>
                    <a:pt x="28164" y="12023"/>
                  </a:lnTo>
                  <a:lnTo>
                    <a:pt x="36323" y="3405"/>
                  </a:lnTo>
                  <a:lnTo>
                    <a:pt x="45273" y="0"/>
                  </a:lnTo>
                  <a:lnTo>
                    <a:pt x="54748" y="70"/>
                  </a:lnTo>
                  <a:lnTo>
                    <a:pt x="73465" y="6386"/>
                  </a:lnTo>
                  <a:lnTo>
                    <a:pt x="89583" y="16992"/>
                  </a:lnTo>
                  <a:lnTo>
                    <a:pt x="101426" y="32625"/>
                  </a:lnTo>
                  <a:lnTo>
                    <a:pt x="126003" y="88717"/>
                  </a:lnTo>
                  <a:lnTo>
                    <a:pt x="136870" y="112513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5212257" y="937036"/>
              <a:ext cx="20407" cy="263213"/>
            </a:xfrm>
            <a:custGeom>
              <a:avLst/>
              <a:gdLst/>
              <a:ahLst/>
              <a:cxnLst/>
              <a:rect l="0" t="0" r="0" b="0"/>
              <a:pathLst>
                <a:path w="20407" h="263213">
                  <a:moveTo>
                    <a:pt x="9877" y="0"/>
                  </a:moveTo>
                  <a:lnTo>
                    <a:pt x="1544" y="48931"/>
                  </a:lnTo>
                  <a:lnTo>
                    <a:pt x="0" y="96776"/>
                  </a:lnTo>
                  <a:lnTo>
                    <a:pt x="5066" y="154167"/>
                  </a:lnTo>
                  <a:lnTo>
                    <a:pt x="10097" y="206534"/>
                  </a:lnTo>
                  <a:lnTo>
                    <a:pt x="20406" y="263212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5137906" y="1042321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06363" y="5589"/>
                  </a:lnTo>
                  <a:lnTo>
                    <a:pt x="54979" y="9553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314056" y="1078418"/>
              <a:ext cx="97485" cy="153417"/>
            </a:xfrm>
            <a:custGeom>
              <a:avLst/>
              <a:gdLst/>
              <a:ahLst/>
              <a:cxnLst/>
              <a:rect l="0" t="0" r="0" b="0"/>
              <a:pathLst>
                <a:path w="97485" h="153417">
                  <a:moveTo>
                    <a:pt x="13364" y="69188"/>
                  </a:moveTo>
                  <a:lnTo>
                    <a:pt x="30131" y="74777"/>
                  </a:lnTo>
                  <a:lnTo>
                    <a:pt x="62916" y="72664"/>
                  </a:lnTo>
                  <a:lnTo>
                    <a:pt x="82570" y="64494"/>
                  </a:lnTo>
                  <a:lnTo>
                    <a:pt x="91087" y="59039"/>
                  </a:lnTo>
                  <a:lnTo>
                    <a:pt x="95595" y="51894"/>
                  </a:lnTo>
                  <a:lnTo>
                    <a:pt x="97484" y="34595"/>
                  </a:lnTo>
                  <a:lnTo>
                    <a:pt x="91305" y="18328"/>
                  </a:lnTo>
                  <a:lnTo>
                    <a:pt x="86382" y="10715"/>
                  </a:lnTo>
                  <a:lnTo>
                    <a:pt x="77250" y="5639"/>
                  </a:lnTo>
                  <a:lnTo>
                    <a:pt x="51506" y="0"/>
                  </a:lnTo>
                  <a:lnTo>
                    <a:pt x="39962" y="2005"/>
                  </a:lnTo>
                  <a:lnTo>
                    <a:pt x="20896" y="13593"/>
                  </a:lnTo>
                  <a:lnTo>
                    <a:pt x="7742" y="30441"/>
                  </a:lnTo>
                  <a:lnTo>
                    <a:pt x="2597" y="39847"/>
                  </a:lnTo>
                  <a:lnTo>
                    <a:pt x="0" y="62777"/>
                  </a:lnTo>
                  <a:lnTo>
                    <a:pt x="3915" y="87395"/>
                  </a:lnTo>
                  <a:lnTo>
                    <a:pt x="13453" y="110035"/>
                  </a:lnTo>
                  <a:lnTo>
                    <a:pt x="37567" y="136923"/>
                  </a:lnTo>
                  <a:lnTo>
                    <a:pt x="66006" y="153416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506404" y="1115694"/>
              <a:ext cx="163579" cy="295125"/>
            </a:xfrm>
            <a:custGeom>
              <a:avLst/>
              <a:gdLst/>
              <a:ahLst/>
              <a:cxnLst/>
              <a:rect l="0" t="0" r="0" b="0"/>
              <a:pathLst>
                <a:path w="163579" h="295125">
                  <a:moveTo>
                    <a:pt x="115813" y="74026"/>
                  </a:moveTo>
                  <a:lnTo>
                    <a:pt x="121402" y="57258"/>
                  </a:lnTo>
                  <a:lnTo>
                    <a:pt x="117908" y="39667"/>
                  </a:lnTo>
                  <a:lnTo>
                    <a:pt x="107385" y="21321"/>
                  </a:lnTo>
                  <a:lnTo>
                    <a:pt x="91010" y="5368"/>
                  </a:lnTo>
                  <a:lnTo>
                    <a:pt x="80561" y="1348"/>
                  </a:lnTo>
                  <a:lnTo>
                    <a:pt x="56472" y="0"/>
                  </a:lnTo>
                  <a:lnTo>
                    <a:pt x="36407" y="6421"/>
                  </a:lnTo>
                  <a:lnTo>
                    <a:pt x="27781" y="11408"/>
                  </a:lnTo>
                  <a:lnTo>
                    <a:pt x="15077" y="26309"/>
                  </a:lnTo>
                  <a:lnTo>
                    <a:pt x="10051" y="35195"/>
                  </a:lnTo>
                  <a:lnTo>
                    <a:pt x="7586" y="54428"/>
                  </a:lnTo>
                  <a:lnTo>
                    <a:pt x="11561" y="74674"/>
                  </a:lnTo>
                  <a:lnTo>
                    <a:pt x="21126" y="95371"/>
                  </a:lnTo>
                  <a:lnTo>
                    <a:pt x="36296" y="110029"/>
                  </a:lnTo>
                  <a:lnTo>
                    <a:pt x="45254" y="115575"/>
                  </a:lnTo>
                  <a:lnTo>
                    <a:pt x="64567" y="118618"/>
                  </a:lnTo>
                  <a:lnTo>
                    <a:pt x="74630" y="117792"/>
                  </a:lnTo>
                  <a:lnTo>
                    <a:pt x="92050" y="110635"/>
                  </a:lnTo>
                  <a:lnTo>
                    <a:pt x="99971" y="105451"/>
                  </a:lnTo>
                  <a:lnTo>
                    <a:pt x="111892" y="90332"/>
                  </a:lnTo>
                  <a:lnTo>
                    <a:pt x="116709" y="81387"/>
                  </a:lnTo>
                  <a:lnTo>
                    <a:pt x="121090" y="78933"/>
                  </a:lnTo>
                  <a:lnTo>
                    <a:pt x="125180" y="80807"/>
                  </a:lnTo>
                  <a:lnTo>
                    <a:pt x="129077" y="85566"/>
                  </a:lnTo>
                  <a:lnTo>
                    <a:pt x="150840" y="147275"/>
                  </a:lnTo>
                  <a:lnTo>
                    <a:pt x="160113" y="208642"/>
                  </a:lnTo>
                  <a:lnTo>
                    <a:pt x="163578" y="232121"/>
                  </a:lnTo>
                  <a:lnTo>
                    <a:pt x="161219" y="258154"/>
                  </a:lnTo>
                  <a:lnTo>
                    <a:pt x="156612" y="268138"/>
                  </a:lnTo>
                  <a:lnTo>
                    <a:pt x="142135" y="282350"/>
                  </a:lnTo>
                  <a:lnTo>
                    <a:pt x="120883" y="289447"/>
                  </a:lnTo>
                  <a:lnTo>
                    <a:pt x="69111" y="294003"/>
                  </a:lnTo>
                  <a:lnTo>
                    <a:pt x="12336" y="294976"/>
                  </a:lnTo>
                  <a:lnTo>
                    <a:pt x="0" y="295124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703380" y="1100783"/>
              <a:ext cx="77578" cy="152109"/>
            </a:xfrm>
            <a:custGeom>
              <a:avLst/>
              <a:gdLst/>
              <a:ahLst/>
              <a:cxnLst/>
              <a:rect l="0" t="0" r="0" b="0"/>
              <a:pathLst>
                <a:path w="77578" h="152109">
                  <a:moveTo>
                    <a:pt x="3065" y="67880"/>
                  </a:moveTo>
                  <a:lnTo>
                    <a:pt x="45757" y="64760"/>
                  </a:lnTo>
                  <a:lnTo>
                    <a:pt x="56093" y="62291"/>
                  </a:lnTo>
                  <a:lnTo>
                    <a:pt x="64154" y="57135"/>
                  </a:lnTo>
                  <a:lnTo>
                    <a:pt x="76229" y="42047"/>
                  </a:lnTo>
                  <a:lnTo>
                    <a:pt x="77577" y="33111"/>
                  </a:lnTo>
                  <a:lnTo>
                    <a:pt x="72836" y="13822"/>
                  </a:lnTo>
                  <a:lnTo>
                    <a:pt x="65957" y="7275"/>
                  </a:lnTo>
                  <a:lnTo>
                    <a:pt x="45835" y="0"/>
                  </a:lnTo>
                  <a:lnTo>
                    <a:pt x="36258" y="1570"/>
                  </a:lnTo>
                  <a:lnTo>
                    <a:pt x="19377" y="12672"/>
                  </a:lnTo>
                  <a:lnTo>
                    <a:pt x="2310" y="38654"/>
                  </a:lnTo>
                  <a:lnTo>
                    <a:pt x="0" y="58400"/>
                  </a:lnTo>
                  <a:lnTo>
                    <a:pt x="4042" y="78874"/>
                  </a:lnTo>
                  <a:lnTo>
                    <a:pt x="19473" y="108962"/>
                  </a:lnTo>
                  <a:lnTo>
                    <a:pt x="38862" y="132045"/>
                  </a:lnTo>
                  <a:lnTo>
                    <a:pt x="66236" y="152108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850141" y="1042321"/>
              <a:ext cx="98461" cy="204775"/>
            </a:xfrm>
            <a:custGeom>
              <a:avLst/>
              <a:gdLst/>
              <a:ahLst/>
              <a:cxnLst/>
              <a:rect l="0" t="0" r="0" b="0"/>
              <a:pathLst>
                <a:path w="98461" h="204775">
                  <a:moveTo>
                    <a:pt x="3703" y="115813"/>
                  </a:moveTo>
                  <a:lnTo>
                    <a:pt x="18358" y="174430"/>
                  </a:lnTo>
                  <a:lnTo>
                    <a:pt x="34042" y="203631"/>
                  </a:lnTo>
                  <a:lnTo>
                    <a:pt x="36797" y="204774"/>
                  </a:lnTo>
                  <a:lnTo>
                    <a:pt x="37464" y="200857"/>
                  </a:lnTo>
                  <a:lnTo>
                    <a:pt x="30129" y="166537"/>
                  </a:lnTo>
                  <a:lnTo>
                    <a:pt x="1513" y="105116"/>
                  </a:lnTo>
                  <a:lnTo>
                    <a:pt x="0" y="81033"/>
                  </a:lnTo>
                  <a:lnTo>
                    <a:pt x="4397" y="57072"/>
                  </a:lnTo>
                  <a:lnTo>
                    <a:pt x="14151" y="38623"/>
                  </a:lnTo>
                  <a:lnTo>
                    <a:pt x="29404" y="25745"/>
                  </a:lnTo>
                  <a:lnTo>
                    <a:pt x="75675" y="5296"/>
                  </a:lnTo>
                  <a:lnTo>
                    <a:pt x="98460" y="0"/>
                  </a:lnTo>
                </a:path>
              </a:pathLst>
            </a:custGeom>
            <a:ln w="381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1015675" y="2000414"/>
            <a:ext cx="723699" cy="444714"/>
            <a:chOff x="1015675" y="2000414"/>
            <a:chExt cx="723699" cy="444714"/>
          </a:xfrm>
        </p:grpSpPr>
        <p:sp>
          <p:nvSpPr>
            <p:cNvPr id="64" name="Freeform 63"/>
            <p:cNvSpPr/>
            <p:nvPr/>
          </p:nvSpPr>
          <p:spPr>
            <a:xfrm>
              <a:off x="1015675" y="2010943"/>
              <a:ext cx="258274" cy="434185"/>
            </a:xfrm>
            <a:custGeom>
              <a:avLst/>
              <a:gdLst/>
              <a:ahLst/>
              <a:cxnLst/>
              <a:rect l="0" t="0" r="0" b="0"/>
              <a:pathLst>
                <a:path w="258274" h="434185">
                  <a:moveTo>
                    <a:pt x="16117" y="0"/>
                  </a:moveTo>
                  <a:lnTo>
                    <a:pt x="7052" y="58616"/>
                  </a:lnTo>
                  <a:lnTo>
                    <a:pt x="6022" y="110174"/>
                  </a:lnTo>
                  <a:lnTo>
                    <a:pt x="5717" y="158726"/>
                  </a:lnTo>
                  <a:lnTo>
                    <a:pt x="5627" y="213926"/>
                  </a:lnTo>
                  <a:lnTo>
                    <a:pt x="5600" y="269146"/>
                  </a:lnTo>
                  <a:lnTo>
                    <a:pt x="5592" y="322552"/>
                  </a:lnTo>
                  <a:lnTo>
                    <a:pt x="4420" y="384595"/>
                  </a:lnTo>
                  <a:lnTo>
                    <a:pt x="0" y="413476"/>
                  </a:lnTo>
                  <a:lnTo>
                    <a:pt x="3033" y="423050"/>
                  </a:lnTo>
                  <a:lnTo>
                    <a:pt x="9734" y="429432"/>
                  </a:lnTo>
                  <a:lnTo>
                    <a:pt x="18881" y="433687"/>
                  </a:lnTo>
                  <a:lnTo>
                    <a:pt x="28488" y="434184"/>
                  </a:lnTo>
                  <a:lnTo>
                    <a:pt x="85120" y="423319"/>
                  </a:lnTo>
                  <a:lnTo>
                    <a:pt x="139408" y="420400"/>
                  </a:lnTo>
                  <a:lnTo>
                    <a:pt x="195192" y="412891"/>
                  </a:lnTo>
                  <a:lnTo>
                    <a:pt x="258273" y="4106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1063378" y="2200455"/>
              <a:ext cx="157928" cy="21059"/>
            </a:xfrm>
            <a:custGeom>
              <a:avLst/>
              <a:gdLst/>
              <a:ahLst/>
              <a:cxnLst/>
              <a:rect l="0" t="0" r="0" b="0"/>
              <a:pathLst>
                <a:path w="157928" h="21059">
                  <a:moveTo>
                    <a:pt x="157927" y="0"/>
                  </a:moveTo>
                  <a:lnTo>
                    <a:pt x="130371" y="7236"/>
                  </a:lnTo>
                  <a:lnTo>
                    <a:pt x="74149" y="12998"/>
                  </a:lnTo>
                  <a:lnTo>
                    <a:pt x="34838" y="18670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1084435" y="2000414"/>
              <a:ext cx="168457" cy="31587"/>
            </a:xfrm>
            <a:custGeom>
              <a:avLst/>
              <a:gdLst/>
              <a:ahLst/>
              <a:cxnLst/>
              <a:rect l="0" t="0" r="0" b="0"/>
              <a:pathLst>
                <a:path w="168457" h="31587">
                  <a:moveTo>
                    <a:pt x="168456" y="0"/>
                  </a:moveTo>
                  <a:lnTo>
                    <a:pt x="109839" y="9065"/>
                  </a:lnTo>
                  <a:lnTo>
                    <a:pt x="49599" y="18645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1442404" y="2305741"/>
              <a:ext cx="126343" cy="115814"/>
            </a:xfrm>
            <a:custGeom>
              <a:avLst/>
              <a:gdLst/>
              <a:ahLst/>
              <a:cxnLst/>
              <a:rect l="0" t="0" r="0" b="0"/>
              <a:pathLst>
                <a:path w="126343" h="115814">
                  <a:moveTo>
                    <a:pt x="126342" y="0"/>
                  </a:moveTo>
                  <a:lnTo>
                    <a:pt x="71254" y="49498"/>
                  </a:lnTo>
                  <a:lnTo>
                    <a:pt x="13826" y="102179"/>
                  </a:lnTo>
                  <a:lnTo>
                    <a:pt x="0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1421347" y="2284683"/>
              <a:ext cx="105286" cy="136872"/>
            </a:xfrm>
            <a:custGeom>
              <a:avLst/>
              <a:gdLst/>
              <a:ahLst/>
              <a:cxnLst/>
              <a:rect l="0" t="0" r="0" b="0"/>
              <a:pathLst>
                <a:path w="105286" h="136872">
                  <a:moveTo>
                    <a:pt x="0" y="0"/>
                  </a:moveTo>
                  <a:lnTo>
                    <a:pt x="26363" y="55045"/>
                  </a:lnTo>
                  <a:lnTo>
                    <a:pt x="47326" y="90659"/>
                  </a:lnTo>
                  <a:lnTo>
                    <a:pt x="82138" y="121720"/>
                  </a:lnTo>
                  <a:lnTo>
                    <a:pt x="105285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1716145" y="223204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1726673" y="232679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5" name="Group 104"/>
          <p:cNvGrpSpPr/>
          <p:nvPr/>
        </p:nvGrpSpPr>
        <p:grpSpPr>
          <a:xfrm>
            <a:off x="2382584" y="1926715"/>
            <a:ext cx="6956195" cy="746494"/>
            <a:chOff x="2382584" y="1926715"/>
            <a:chExt cx="6956195" cy="746494"/>
          </a:xfrm>
        </p:grpSpPr>
        <p:sp>
          <p:nvSpPr>
            <p:cNvPr id="72" name="Freeform 71"/>
            <p:cNvSpPr/>
            <p:nvPr/>
          </p:nvSpPr>
          <p:spPr>
            <a:xfrm>
              <a:off x="2382584" y="1926715"/>
              <a:ext cx="236130" cy="513841"/>
            </a:xfrm>
            <a:custGeom>
              <a:avLst/>
              <a:gdLst/>
              <a:ahLst/>
              <a:cxnLst/>
              <a:rect l="0" t="0" r="0" b="0"/>
              <a:pathLst>
                <a:path w="236130" h="513841">
                  <a:moveTo>
                    <a:pt x="186369" y="0"/>
                  </a:moveTo>
                  <a:lnTo>
                    <a:pt x="143707" y="48901"/>
                  </a:lnTo>
                  <a:lnTo>
                    <a:pt x="109088" y="110858"/>
                  </a:lnTo>
                  <a:lnTo>
                    <a:pt x="74055" y="170070"/>
                  </a:lnTo>
                  <a:lnTo>
                    <a:pt x="37539" y="232308"/>
                  </a:lnTo>
                  <a:lnTo>
                    <a:pt x="18187" y="290598"/>
                  </a:lnTo>
                  <a:lnTo>
                    <a:pt x="7466" y="341906"/>
                  </a:lnTo>
                  <a:lnTo>
                    <a:pt x="0" y="395323"/>
                  </a:lnTo>
                  <a:lnTo>
                    <a:pt x="3066" y="455295"/>
                  </a:lnTo>
                  <a:lnTo>
                    <a:pt x="17284" y="492481"/>
                  </a:lnTo>
                  <a:lnTo>
                    <a:pt x="25682" y="500286"/>
                  </a:lnTo>
                  <a:lnTo>
                    <a:pt x="47492" y="508958"/>
                  </a:lnTo>
                  <a:lnTo>
                    <a:pt x="86079" y="513840"/>
                  </a:lnTo>
                  <a:lnTo>
                    <a:pt x="110210" y="508743"/>
                  </a:lnTo>
                  <a:lnTo>
                    <a:pt x="132633" y="497509"/>
                  </a:lnTo>
                  <a:lnTo>
                    <a:pt x="195632" y="441507"/>
                  </a:lnTo>
                  <a:lnTo>
                    <a:pt x="224420" y="399946"/>
                  </a:lnTo>
                  <a:lnTo>
                    <a:pt x="232526" y="376625"/>
                  </a:lnTo>
                  <a:lnTo>
                    <a:pt x="236129" y="346763"/>
                  </a:lnTo>
                  <a:lnTo>
                    <a:pt x="231491" y="323353"/>
                  </a:lnTo>
                  <a:lnTo>
                    <a:pt x="220461" y="305149"/>
                  </a:lnTo>
                  <a:lnTo>
                    <a:pt x="203861" y="289260"/>
                  </a:lnTo>
                  <a:lnTo>
                    <a:pt x="193351" y="286426"/>
                  </a:lnTo>
                  <a:lnTo>
                    <a:pt x="169195" y="289517"/>
                  </a:lnTo>
                  <a:lnTo>
                    <a:pt x="134877" y="304411"/>
                  </a:lnTo>
                  <a:lnTo>
                    <a:pt x="108071" y="329232"/>
                  </a:lnTo>
                  <a:lnTo>
                    <a:pt x="73994" y="376281"/>
                  </a:lnTo>
                  <a:lnTo>
                    <a:pt x="60027" y="4000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3012125" y="2021471"/>
              <a:ext cx="14712" cy="389556"/>
            </a:xfrm>
            <a:custGeom>
              <a:avLst/>
              <a:gdLst/>
              <a:ahLst/>
              <a:cxnLst/>
              <a:rect l="0" t="0" r="0" b="0"/>
              <a:pathLst>
                <a:path w="14712" h="389556">
                  <a:moveTo>
                    <a:pt x="9553" y="0"/>
                  </a:moveTo>
                  <a:lnTo>
                    <a:pt x="2318" y="27556"/>
                  </a:lnTo>
                  <a:lnTo>
                    <a:pt x="0" y="73026"/>
                  </a:lnTo>
                  <a:lnTo>
                    <a:pt x="484" y="136151"/>
                  </a:lnTo>
                  <a:lnTo>
                    <a:pt x="6346" y="198658"/>
                  </a:lnTo>
                  <a:lnTo>
                    <a:pt x="8603" y="255914"/>
                  </a:lnTo>
                  <a:lnTo>
                    <a:pt x="10442" y="314472"/>
                  </a:lnTo>
                  <a:lnTo>
                    <a:pt x="14711" y="368008"/>
                  </a:lnTo>
                  <a:lnTo>
                    <a:pt x="9553" y="3895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750502" y="2000414"/>
              <a:ext cx="292234" cy="287305"/>
            </a:xfrm>
            <a:custGeom>
              <a:avLst/>
              <a:gdLst/>
              <a:ahLst/>
              <a:cxnLst/>
              <a:rect l="0" t="0" r="0" b="0"/>
              <a:pathLst>
                <a:path w="292234" h="287305">
                  <a:moveTo>
                    <a:pt x="292233" y="178985"/>
                  </a:moveTo>
                  <a:lnTo>
                    <a:pt x="241208" y="193557"/>
                  </a:lnTo>
                  <a:lnTo>
                    <a:pt x="185992" y="217905"/>
                  </a:lnTo>
                  <a:lnTo>
                    <a:pt x="125269" y="244089"/>
                  </a:lnTo>
                  <a:lnTo>
                    <a:pt x="71331" y="271338"/>
                  </a:lnTo>
                  <a:lnTo>
                    <a:pt x="29060" y="287304"/>
                  </a:lnTo>
                  <a:lnTo>
                    <a:pt x="19688" y="286293"/>
                  </a:lnTo>
                  <a:lnTo>
                    <a:pt x="3036" y="275810"/>
                  </a:lnTo>
                  <a:lnTo>
                    <a:pt x="0" y="269271"/>
                  </a:lnTo>
                  <a:lnTo>
                    <a:pt x="315" y="262572"/>
                  </a:lnTo>
                  <a:lnTo>
                    <a:pt x="23768" y="211222"/>
                  </a:lnTo>
                  <a:lnTo>
                    <a:pt x="47307" y="154244"/>
                  </a:lnTo>
                  <a:lnTo>
                    <a:pt x="63569" y="98188"/>
                  </a:lnTo>
                  <a:lnTo>
                    <a:pt x="78046" y="46085"/>
                  </a:lnTo>
                  <a:lnTo>
                    <a:pt x="92192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3569160" y="2284683"/>
              <a:ext cx="21058" cy="157929"/>
            </a:xfrm>
            <a:custGeom>
              <a:avLst/>
              <a:gdLst/>
              <a:ahLst/>
              <a:cxnLst/>
              <a:rect l="0" t="0" r="0" b="0"/>
              <a:pathLst>
                <a:path w="21058" h="157929">
                  <a:moveTo>
                    <a:pt x="21057" y="0"/>
                  </a:moveTo>
                  <a:lnTo>
                    <a:pt x="14991" y="32453"/>
                  </a:lnTo>
                  <a:lnTo>
                    <a:pt x="20027" y="95521"/>
                  </a:lnTo>
                  <a:lnTo>
                    <a:pt x="14360" y="122003"/>
                  </a:lnTo>
                  <a:lnTo>
                    <a:pt x="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558632" y="2200455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716884" y="2215923"/>
              <a:ext cx="150119" cy="235819"/>
            </a:xfrm>
            <a:custGeom>
              <a:avLst/>
              <a:gdLst/>
              <a:ahLst/>
              <a:cxnLst/>
              <a:rect l="0" t="0" r="0" b="0"/>
              <a:pathLst>
                <a:path w="150119" h="235819">
                  <a:moveTo>
                    <a:pt x="94432" y="5590"/>
                  </a:moveTo>
                  <a:lnTo>
                    <a:pt x="77664" y="0"/>
                  </a:lnTo>
                  <a:lnTo>
                    <a:pt x="60073" y="376"/>
                  </a:lnTo>
                  <a:lnTo>
                    <a:pt x="40557" y="5612"/>
                  </a:lnTo>
                  <a:lnTo>
                    <a:pt x="20185" y="15738"/>
                  </a:lnTo>
                  <a:lnTo>
                    <a:pt x="5671" y="31157"/>
                  </a:lnTo>
                  <a:lnTo>
                    <a:pt x="163" y="40182"/>
                  </a:lnTo>
                  <a:lnTo>
                    <a:pt x="0" y="48538"/>
                  </a:lnTo>
                  <a:lnTo>
                    <a:pt x="3402" y="56449"/>
                  </a:lnTo>
                  <a:lnTo>
                    <a:pt x="16539" y="70308"/>
                  </a:lnTo>
                  <a:lnTo>
                    <a:pt x="69270" y="98196"/>
                  </a:lnTo>
                  <a:lnTo>
                    <a:pt x="130596" y="139070"/>
                  </a:lnTo>
                  <a:lnTo>
                    <a:pt x="147781" y="165632"/>
                  </a:lnTo>
                  <a:lnTo>
                    <a:pt x="150118" y="185514"/>
                  </a:lnTo>
                  <a:lnTo>
                    <a:pt x="149104" y="195729"/>
                  </a:lnTo>
                  <a:lnTo>
                    <a:pt x="138617" y="213318"/>
                  </a:lnTo>
                  <a:lnTo>
                    <a:pt x="130908" y="221285"/>
                  </a:lnTo>
                  <a:lnTo>
                    <a:pt x="109863" y="230136"/>
                  </a:lnTo>
                  <a:lnTo>
                    <a:pt x="58226" y="235818"/>
                  </a:lnTo>
                  <a:lnTo>
                    <a:pt x="37006" y="230356"/>
                  </a:lnTo>
                  <a:lnTo>
                    <a:pt x="10204" y="2161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4250430" y="2243755"/>
              <a:ext cx="213653" cy="177277"/>
            </a:xfrm>
            <a:custGeom>
              <a:avLst/>
              <a:gdLst/>
              <a:ahLst/>
              <a:cxnLst/>
              <a:rect l="0" t="0" r="0" b="0"/>
              <a:pathLst>
                <a:path w="213653" h="177277">
                  <a:moveTo>
                    <a:pt x="108368" y="61986"/>
                  </a:moveTo>
                  <a:lnTo>
                    <a:pt x="105248" y="19294"/>
                  </a:lnTo>
                  <a:lnTo>
                    <a:pt x="102778" y="8958"/>
                  </a:lnTo>
                  <a:lnTo>
                    <a:pt x="95283" y="3237"/>
                  </a:lnTo>
                  <a:lnTo>
                    <a:pt x="71356" y="0"/>
                  </a:lnTo>
                  <a:lnTo>
                    <a:pt x="60297" y="4284"/>
                  </a:lnTo>
                  <a:lnTo>
                    <a:pt x="33553" y="31501"/>
                  </a:lnTo>
                  <a:lnTo>
                    <a:pt x="11981" y="64651"/>
                  </a:lnTo>
                  <a:lnTo>
                    <a:pt x="0" y="109309"/>
                  </a:lnTo>
                  <a:lnTo>
                    <a:pt x="933" y="138390"/>
                  </a:lnTo>
                  <a:lnTo>
                    <a:pt x="8366" y="160674"/>
                  </a:lnTo>
                  <a:lnTo>
                    <a:pt x="13624" y="169892"/>
                  </a:lnTo>
                  <a:lnTo>
                    <a:pt x="20639" y="174867"/>
                  </a:lnTo>
                  <a:lnTo>
                    <a:pt x="28825" y="177014"/>
                  </a:lnTo>
                  <a:lnTo>
                    <a:pt x="37791" y="177276"/>
                  </a:lnTo>
                  <a:lnTo>
                    <a:pt x="53994" y="171327"/>
                  </a:lnTo>
                  <a:lnTo>
                    <a:pt x="68993" y="159715"/>
                  </a:lnTo>
                  <a:lnTo>
                    <a:pt x="89422" y="133446"/>
                  </a:lnTo>
                  <a:lnTo>
                    <a:pt x="99168" y="113633"/>
                  </a:lnTo>
                  <a:lnTo>
                    <a:pt x="103404" y="112795"/>
                  </a:lnTo>
                  <a:lnTo>
                    <a:pt x="107398" y="118085"/>
                  </a:lnTo>
                  <a:lnTo>
                    <a:pt x="111231" y="127461"/>
                  </a:lnTo>
                  <a:lnTo>
                    <a:pt x="133393" y="151836"/>
                  </a:lnTo>
                  <a:lnTo>
                    <a:pt x="162186" y="168287"/>
                  </a:lnTo>
                  <a:lnTo>
                    <a:pt x="182590" y="170452"/>
                  </a:lnTo>
                  <a:lnTo>
                    <a:pt x="213652" y="1672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4716905" y="2259531"/>
              <a:ext cx="111295" cy="296308"/>
            </a:xfrm>
            <a:custGeom>
              <a:avLst/>
              <a:gdLst/>
              <a:ahLst/>
              <a:cxnLst/>
              <a:rect l="0" t="0" r="0" b="0"/>
              <a:pathLst>
                <a:path w="111295" h="296308">
                  <a:moveTo>
                    <a:pt x="10390" y="98852"/>
                  </a:moveTo>
                  <a:lnTo>
                    <a:pt x="4324" y="132474"/>
                  </a:lnTo>
                  <a:lnTo>
                    <a:pt x="8845" y="187295"/>
                  </a:lnTo>
                  <a:lnTo>
                    <a:pt x="15674" y="248513"/>
                  </a:lnTo>
                  <a:lnTo>
                    <a:pt x="19365" y="291505"/>
                  </a:lnTo>
                  <a:lnTo>
                    <a:pt x="18713" y="296307"/>
                  </a:lnTo>
                  <a:lnTo>
                    <a:pt x="17108" y="294830"/>
                  </a:lnTo>
                  <a:lnTo>
                    <a:pt x="13376" y="279540"/>
                  </a:lnTo>
                  <a:lnTo>
                    <a:pt x="7860" y="225184"/>
                  </a:lnTo>
                  <a:lnTo>
                    <a:pt x="1441" y="163451"/>
                  </a:lnTo>
                  <a:lnTo>
                    <a:pt x="329" y="112273"/>
                  </a:lnTo>
                  <a:lnTo>
                    <a:pt x="0" y="60065"/>
                  </a:lnTo>
                  <a:lnTo>
                    <a:pt x="11081" y="18729"/>
                  </a:lnTo>
                  <a:lnTo>
                    <a:pt x="19040" y="10342"/>
                  </a:lnTo>
                  <a:lnTo>
                    <a:pt x="40361" y="1023"/>
                  </a:lnTo>
                  <a:lnTo>
                    <a:pt x="62314" y="0"/>
                  </a:lnTo>
                  <a:lnTo>
                    <a:pt x="73082" y="1365"/>
                  </a:lnTo>
                  <a:lnTo>
                    <a:pt x="91286" y="12241"/>
                  </a:lnTo>
                  <a:lnTo>
                    <a:pt x="99416" y="20054"/>
                  </a:lnTo>
                  <a:lnTo>
                    <a:pt x="108448" y="44333"/>
                  </a:lnTo>
                  <a:lnTo>
                    <a:pt x="111294" y="72282"/>
                  </a:lnTo>
                  <a:lnTo>
                    <a:pt x="108658" y="96402"/>
                  </a:lnTo>
                  <a:lnTo>
                    <a:pt x="100468" y="115700"/>
                  </a:lnTo>
                  <a:lnTo>
                    <a:pt x="76147" y="147154"/>
                  </a:lnTo>
                  <a:lnTo>
                    <a:pt x="59502" y="155415"/>
                  </a:lnTo>
                  <a:lnTo>
                    <a:pt x="31447" y="16202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4822052" y="2283848"/>
              <a:ext cx="134347" cy="139655"/>
            </a:xfrm>
            <a:custGeom>
              <a:avLst/>
              <a:gdLst/>
              <a:ahLst/>
              <a:cxnLst/>
              <a:rect l="0" t="0" r="0" b="0"/>
              <a:pathLst>
                <a:path w="134347" h="139655">
                  <a:moveTo>
                    <a:pt x="0" y="85063"/>
                  </a:moveTo>
                  <a:lnTo>
                    <a:pt x="53875" y="67105"/>
                  </a:lnTo>
                  <a:lnTo>
                    <a:pt x="105447" y="44325"/>
                  </a:lnTo>
                  <a:lnTo>
                    <a:pt x="131329" y="24770"/>
                  </a:lnTo>
                  <a:lnTo>
                    <a:pt x="134346" y="17962"/>
                  </a:lnTo>
                  <a:lnTo>
                    <a:pt x="134017" y="11083"/>
                  </a:lnTo>
                  <a:lnTo>
                    <a:pt x="131459" y="4158"/>
                  </a:lnTo>
                  <a:lnTo>
                    <a:pt x="126244" y="711"/>
                  </a:lnTo>
                  <a:lnTo>
                    <a:pt x="111090" y="0"/>
                  </a:lnTo>
                  <a:lnTo>
                    <a:pt x="95776" y="6703"/>
                  </a:lnTo>
                  <a:lnTo>
                    <a:pt x="66882" y="30071"/>
                  </a:lnTo>
                  <a:lnTo>
                    <a:pt x="51272" y="55901"/>
                  </a:lnTo>
                  <a:lnTo>
                    <a:pt x="49303" y="75612"/>
                  </a:lnTo>
                  <a:lnTo>
                    <a:pt x="57572" y="116862"/>
                  </a:lnTo>
                  <a:lnTo>
                    <a:pt x="62948" y="124980"/>
                  </a:lnTo>
                  <a:lnTo>
                    <a:pt x="78279" y="137119"/>
                  </a:lnTo>
                  <a:lnTo>
                    <a:pt x="86111" y="139654"/>
                  </a:lnTo>
                  <a:lnTo>
                    <a:pt x="115813" y="13770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5001036" y="2295212"/>
              <a:ext cx="73700" cy="107991"/>
            </a:xfrm>
            <a:custGeom>
              <a:avLst/>
              <a:gdLst/>
              <a:ahLst/>
              <a:cxnLst/>
              <a:rect l="0" t="0" r="0" b="0"/>
              <a:pathLst>
                <a:path w="73700" h="107991">
                  <a:moveTo>
                    <a:pt x="0" y="31586"/>
                  </a:moveTo>
                  <a:lnTo>
                    <a:pt x="17958" y="85460"/>
                  </a:lnTo>
                  <a:lnTo>
                    <a:pt x="24749" y="105833"/>
                  </a:lnTo>
                  <a:lnTo>
                    <a:pt x="27028" y="107990"/>
                  </a:lnTo>
                  <a:lnTo>
                    <a:pt x="28547" y="104749"/>
                  </a:lnTo>
                  <a:lnTo>
                    <a:pt x="29560" y="97908"/>
                  </a:lnTo>
                  <a:lnTo>
                    <a:pt x="24446" y="80949"/>
                  </a:lnTo>
                  <a:lnTo>
                    <a:pt x="16714" y="60544"/>
                  </a:lnTo>
                  <a:lnTo>
                    <a:pt x="13278" y="35877"/>
                  </a:lnTo>
                  <a:lnTo>
                    <a:pt x="15871" y="26258"/>
                  </a:lnTo>
                  <a:lnTo>
                    <a:pt x="21109" y="18675"/>
                  </a:lnTo>
                  <a:lnTo>
                    <a:pt x="28110" y="12450"/>
                  </a:lnTo>
                  <a:lnTo>
                    <a:pt x="45249" y="5533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5172045" y="2116227"/>
              <a:ext cx="92204" cy="326385"/>
            </a:xfrm>
            <a:custGeom>
              <a:avLst/>
              <a:gdLst/>
              <a:ahLst/>
              <a:cxnLst/>
              <a:rect l="0" t="0" r="0" b="0"/>
              <a:pathLst>
                <a:path w="92204" h="326385">
                  <a:moveTo>
                    <a:pt x="50089" y="326384"/>
                  </a:moveTo>
                  <a:lnTo>
                    <a:pt x="46970" y="283692"/>
                  </a:lnTo>
                  <a:lnTo>
                    <a:pt x="32131" y="230382"/>
                  </a:lnTo>
                  <a:lnTo>
                    <a:pt x="18423" y="178046"/>
                  </a:lnTo>
                  <a:lnTo>
                    <a:pt x="4450" y="122647"/>
                  </a:lnTo>
                  <a:lnTo>
                    <a:pt x="0" y="67814"/>
                  </a:lnTo>
                  <a:lnTo>
                    <a:pt x="3651" y="44178"/>
                  </a:lnTo>
                  <a:lnTo>
                    <a:pt x="12293" y="25094"/>
                  </a:lnTo>
                  <a:lnTo>
                    <a:pt x="17873" y="16730"/>
                  </a:lnTo>
                  <a:lnTo>
                    <a:pt x="26272" y="11153"/>
                  </a:lnTo>
                  <a:lnTo>
                    <a:pt x="58110" y="3305"/>
                  </a:lnTo>
                  <a:lnTo>
                    <a:pt x="9220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5116850" y="2305741"/>
              <a:ext cx="136871" cy="8334"/>
            </a:xfrm>
            <a:custGeom>
              <a:avLst/>
              <a:gdLst/>
              <a:ahLst/>
              <a:cxnLst/>
              <a:rect l="0" t="0" r="0" b="0"/>
              <a:pathLst>
                <a:path w="136871" h="8334">
                  <a:moveTo>
                    <a:pt x="136870" y="0"/>
                  </a:moveTo>
                  <a:lnTo>
                    <a:pt x="99392" y="8333"/>
                  </a:lnTo>
                  <a:lnTo>
                    <a:pt x="61425" y="675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5287121" y="2249842"/>
              <a:ext cx="104315" cy="161185"/>
            </a:xfrm>
            <a:custGeom>
              <a:avLst/>
              <a:gdLst/>
              <a:ahLst/>
              <a:cxnLst/>
              <a:rect l="0" t="0" r="0" b="0"/>
              <a:pathLst>
                <a:path w="104315" h="161185">
                  <a:moveTo>
                    <a:pt x="8713" y="87484"/>
                  </a:moveTo>
                  <a:lnTo>
                    <a:pt x="62588" y="69526"/>
                  </a:lnTo>
                  <a:lnTo>
                    <a:pt x="82960" y="62735"/>
                  </a:lnTo>
                  <a:lnTo>
                    <a:pt x="97474" y="49578"/>
                  </a:lnTo>
                  <a:lnTo>
                    <a:pt x="102982" y="41156"/>
                  </a:lnTo>
                  <a:lnTo>
                    <a:pt x="104314" y="33202"/>
                  </a:lnTo>
                  <a:lnTo>
                    <a:pt x="102863" y="25560"/>
                  </a:lnTo>
                  <a:lnTo>
                    <a:pt x="99556" y="18125"/>
                  </a:lnTo>
                  <a:lnTo>
                    <a:pt x="86522" y="6745"/>
                  </a:lnTo>
                  <a:lnTo>
                    <a:pt x="78133" y="2073"/>
                  </a:lnTo>
                  <a:lnTo>
                    <a:pt x="59453" y="0"/>
                  </a:lnTo>
                  <a:lnTo>
                    <a:pt x="39453" y="4149"/>
                  </a:lnTo>
                  <a:lnTo>
                    <a:pt x="18865" y="13791"/>
                  </a:lnTo>
                  <a:lnTo>
                    <a:pt x="11972" y="21978"/>
                  </a:lnTo>
                  <a:lnTo>
                    <a:pt x="4312" y="43552"/>
                  </a:lnTo>
                  <a:lnTo>
                    <a:pt x="0" y="82006"/>
                  </a:lnTo>
                  <a:lnTo>
                    <a:pt x="5230" y="106106"/>
                  </a:lnTo>
                  <a:lnTo>
                    <a:pt x="9901" y="117446"/>
                  </a:lnTo>
                  <a:lnTo>
                    <a:pt x="17693" y="126176"/>
                  </a:lnTo>
                  <a:lnTo>
                    <a:pt x="60703" y="148593"/>
                  </a:lnTo>
                  <a:lnTo>
                    <a:pt x="92941" y="1611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5460991" y="2253098"/>
              <a:ext cx="108585" cy="157929"/>
            </a:xfrm>
            <a:custGeom>
              <a:avLst/>
              <a:gdLst/>
              <a:ahLst/>
              <a:cxnLst/>
              <a:rect l="0" t="0" r="0" b="0"/>
              <a:pathLst>
                <a:path w="108585" h="157929">
                  <a:moveTo>
                    <a:pt x="87527" y="0"/>
                  </a:moveTo>
                  <a:lnTo>
                    <a:pt x="65170" y="0"/>
                  </a:lnTo>
                  <a:lnTo>
                    <a:pt x="47954" y="6239"/>
                  </a:lnTo>
                  <a:lnTo>
                    <a:pt x="17839" y="29309"/>
                  </a:lnTo>
                  <a:lnTo>
                    <a:pt x="2018" y="55087"/>
                  </a:lnTo>
                  <a:lnTo>
                    <a:pt x="0" y="77906"/>
                  </a:lnTo>
                  <a:lnTo>
                    <a:pt x="4172" y="102475"/>
                  </a:lnTo>
                  <a:lnTo>
                    <a:pt x="13825" y="125093"/>
                  </a:lnTo>
                  <a:lnTo>
                    <a:pt x="29035" y="140605"/>
                  </a:lnTo>
                  <a:lnTo>
                    <a:pt x="38003" y="146379"/>
                  </a:lnTo>
                  <a:lnTo>
                    <a:pt x="72983" y="154506"/>
                  </a:lnTo>
                  <a:lnTo>
                    <a:pt x="108584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5653803" y="2105699"/>
              <a:ext cx="10530" cy="294799"/>
            </a:xfrm>
            <a:custGeom>
              <a:avLst/>
              <a:gdLst/>
              <a:ahLst/>
              <a:cxnLst/>
              <a:rect l="0" t="0" r="0" b="0"/>
              <a:pathLst>
                <a:path w="10530" h="294799">
                  <a:moveTo>
                    <a:pt x="10529" y="0"/>
                  </a:moveTo>
                  <a:lnTo>
                    <a:pt x="2195" y="48931"/>
                  </a:lnTo>
                  <a:lnTo>
                    <a:pt x="651" y="99896"/>
                  </a:lnTo>
                  <a:lnTo>
                    <a:pt x="193" y="159450"/>
                  </a:lnTo>
                  <a:lnTo>
                    <a:pt x="58" y="218430"/>
                  </a:lnTo>
                  <a:lnTo>
                    <a:pt x="17" y="263592"/>
                  </a:lnTo>
                  <a:lnTo>
                    <a:pt x="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5611689" y="2205395"/>
              <a:ext cx="168457" cy="5590"/>
            </a:xfrm>
            <a:custGeom>
              <a:avLst/>
              <a:gdLst/>
              <a:ahLst/>
              <a:cxnLst/>
              <a:rect l="0" t="0" r="0" b="0"/>
              <a:pathLst>
                <a:path w="168457" h="5590">
                  <a:moveTo>
                    <a:pt x="168456" y="5589"/>
                  </a:moveTo>
                  <a:lnTo>
                    <a:pt x="151689" y="0"/>
                  </a:lnTo>
                  <a:lnTo>
                    <a:pt x="98940" y="3272"/>
                  </a:lnTo>
                  <a:lnTo>
                    <a:pt x="42247" y="5131"/>
                  </a:lnTo>
                  <a:lnTo>
                    <a:pt x="0" y="558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6074943" y="2286147"/>
              <a:ext cx="208901" cy="216813"/>
            </a:xfrm>
            <a:custGeom>
              <a:avLst/>
              <a:gdLst/>
              <a:ahLst/>
              <a:cxnLst/>
              <a:rect l="0" t="0" r="0" b="0"/>
              <a:pathLst>
                <a:path w="208901" h="216813">
                  <a:moveTo>
                    <a:pt x="147399" y="9065"/>
                  </a:moveTo>
                  <a:lnTo>
                    <a:pt x="88782" y="0"/>
                  </a:lnTo>
                  <a:lnTo>
                    <a:pt x="53992" y="4559"/>
                  </a:lnTo>
                  <a:lnTo>
                    <a:pt x="21456" y="18909"/>
                  </a:lnTo>
                  <a:lnTo>
                    <a:pt x="14304" y="27326"/>
                  </a:lnTo>
                  <a:lnTo>
                    <a:pt x="6357" y="49156"/>
                  </a:lnTo>
                  <a:lnTo>
                    <a:pt x="7748" y="58019"/>
                  </a:lnTo>
                  <a:lnTo>
                    <a:pt x="12184" y="65098"/>
                  </a:lnTo>
                  <a:lnTo>
                    <a:pt x="18651" y="70987"/>
                  </a:lnTo>
                  <a:lnTo>
                    <a:pt x="38315" y="77530"/>
                  </a:lnTo>
                  <a:lnTo>
                    <a:pt x="95426" y="91650"/>
                  </a:lnTo>
                  <a:lnTo>
                    <a:pt x="156398" y="122077"/>
                  </a:lnTo>
                  <a:lnTo>
                    <a:pt x="191334" y="150755"/>
                  </a:lnTo>
                  <a:lnTo>
                    <a:pt x="206310" y="169134"/>
                  </a:lnTo>
                  <a:lnTo>
                    <a:pt x="208900" y="177779"/>
                  </a:lnTo>
                  <a:lnTo>
                    <a:pt x="208287" y="185882"/>
                  </a:lnTo>
                  <a:lnTo>
                    <a:pt x="205538" y="193623"/>
                  </a:lnTo>
                  <a:lnTo>
                    <a:pt x="193126" y="205345"/>
                  </a:lnTo>
                  <a:lnTo>
                    <a:pt x="184902" y="210108"/>
                  </a:lnTo>
                  <a:lnTo>
                    <a:pt x="145383" y="216812"/>
                  </a:lnTo>
                  <a:lnTo>
                    <a:pt x="89202" y="203436"/>
                  </a:lnTo>
                  <a:lnTo>
                    <a:pt x="32240" y="184718"/>
                  </a:lnTo>
                  <a:lnTo>
                    <a:pt x="0" y="1669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6335232" y="2373573"/>
              <a:ext cx="224022" cy="299636"/>
            </a:xfrm>
            <a:custGeom>
              <a:avLst/>
              <a:gdLst/>
              <a:ahLst/>
              <a:cxnLst/>
              <a:rect l="0" t="0" r="0" b="0"/>
              <a:pathLst>
                <a:path w="224022" h="299636">
                  <a:moveTo>
                    <a:pt x="108209" y="58509"/>
                  </a:moveTo>
                  <a:lnTo>
                    <a:pt x="108209" y="36153"/>
                  </a:lnTo>
                  <a:lnTo>
                    <a:pt x="104699" y="27227"/>
                  </a:lnTo>
                  <a:lnTo>
                    <a:pt x="91441" y="11071"/>
                  </a:lnTo>
                  <a:lnTo>
                    <a:pt x="70731" y="2331"/>
                  </a:lnTo>
                  <a:lnTo>
                    <a:pt x="58657" y="0"/>
                  </a:lnTo>
                  <a:lnTo>
                    <a:pt x="48268" y="1956"/>
                  </a:lnTo>
                  <a:lnTo>
                    <a:pt x="30485" y="13487"/>
                  </a:lnTo>
                  <a:lnTo>
                    <a:pt x="12910" y="39710"/>
                  </a:lnTo>
                  <a:lnTo>
                    <a:pt x="294" y="69707"/>
                  </a:lnTo>
                  <a:lnTo>
                    <a:pt x="0" y="78843"/>
                  </a:lnTo>
                  <a:lnTo>
                    <a:pt x="5913" y="95232"/>
                  </a:lnTo>
                  <a:lnTo>
                    <a:pt x="22397" y="117613"/>
                  </a:lnTo>
                  <a:lnTo>
                    <a:pt x="28774" y="120139"/>
                  </a:lnTo>
                  <a:lnTo>
                    <a:pt x="35365" y="119483"/>
                  </a:lnTo>
                  <a:lnTo>
                    <a:pt x="68343" y="101619"/>
                  </a:lnTo>
                  <a:lnTo>
                    <a:pt x="75782" y="101287"/>
                  </a:lnTo>
                  <a:lnTo>
                    <a:pt x="81911" y="104575"/>
                  </a:lnTo>
                  <a:lnTo>
                    <a:pt x="87167" y="110277"/>
                  </a:lnTo>
                  <a:lnTo>
                    <a:pt x="96773" y="168691"/>
                  </a:lnTo>
                  <a:lnTo>
                    <a:pt x="104300" y="219187"/>
                  </a:lnTo>
                  <a:lnTo>
                    <a:pt x="107437" y="278765"/>
                  </a:lnTo>
                  <a:lnTo>
                    <a:pt x="109035" y="299120"/>
                  </a:lnTo>
                  <a:lnTo>
                    <a:pt x="111100" y="299635"/>
                  </a:lnTo>
                  <a:lnTo>
                    <a:pt x="128407" y="280834"/>
                  </a:lnTo>
                  <a:lnTo>
                    <a:pt x="158777" y="266973"/>
                  </a:lnTo>
                  <a:lnTo>
                    <a:pt x="212194" y="251327"/>
                  </a:lnTo>
                  <a:lnTo>
                    <a:pt x="224021" y="24802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6498277" y="2358383"/>
              <a:ext cx="155734" cy="165121"/>
            </a:xfrm>
            <a:custGeom>
              <a:avLst/>
              <a:gdLst/>
              <a:ahLst/>
              <a:cxnLst/>
              <a:rect l="0" t="0" r="0" b="0"/>
              <a:pathLst>
                <a:path w="155734" h="165121">
                  <a:moveTo>
                    <a:pt x="8333" y="21057"/>
                  </a:moveTo>
                  <a:lnTo>
                    <a:pt x="0" y="58535"/>
                  </a:lnTo>
                  <a:lnTo>
                    <a:pt x="1575" y="93383"/>
                  </a:lnTo>
                  <a:lnTo>
                    <a:pt x="12587" y="136599"/>
                  </a:lnTo>
                  <a:lnTo>
                    <a:pt x="18188" y="144878"/>
                  </a:lnTo>
                  <a:lnTo>
                    <a:pt x="33770" y="157197"/>
                  </a:lnTo>
                  <a:lnTo>
                    <a:pt x="67863" y="165120"/>
                  </a:lnTo>
                  <a:lnTo>
                    <a:pt x="87823" y="160734"/>
                  </a:lnTo>
                  <a:lnTo>
                    <a:pt x="119701" y="138855"/>
                  </a:lnTo>
                  <a:lnTo>
                    <a:pt x="135828" y="113282"/>
                  </a:lnTo>
                  <a:lnTo>
                    <a:pt x="150588" y="72030"/>
                  </a:lnTo>
                  <a:lnTo>
                    <a:pt x="154716" y="26273"/>
                  </a:lnTo>
                  <a:lnTo>
                    <a:pt x="155733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6709581" y="2410700"/>
              <a:ext cx="165529" cy="137412"/>
            </a:xfrm>
            <a:custGeom>
              <a:avLst/>
              <a:gdLst/>
              <a:ahLst/>
              <a:cxnLst/>
              <a:rect l="0" t="0" r="0" b="0"/>
              <a:pathLst>
                <a:path w="165529" h="137412">
                  <a:moveTo>
                    <a:pt x="91828" y="74025"/>
                  </a:moveTo>
                  <a:lnTo>
                    <a:pt x="97418" y="57257"/>
                  </a:lnTo>
                  <a:lnTo>
                    <a:pt x="97042" y="39667"/>
                  </a:lnTo>
                  <a:lnTo>
                    <a:pt x="91806" y="21320"/>
                  </a:lnTo>
                  <a:lnTo>
                    <a:pt x="81680" y="5367"/>
                  </a:lnTo>
                  <a:lnTo>
                    <a:pt x="73364" y="1347"/>
                  </a:lnTo>
                  <a:lnTo>
                    <a:pt x="51646" y="0"/>
                  </a:lnTo>
                  <a:lnTo>
                    <a:pt x="32636" y="6420"/>
                  </a:lnTo>
                  <a:lnTo>
                    <a:pt x="24290" y="11407"/>
                  </a:lnTo>
                  <a:lnTo>
                    <a:pt x="11899" y="26308"/>
                  </a:lnTo>
                  <a:lnTo>
                    <a:pt x="6957" y="35194"/>
                  </a:lnTo>
                  <a:lnTo>
                    <a:pt x="0" y="75648"/>
                  </a:lnTo>
                  <a:lnTo>
                    <a:pt x="4613" y="101652"/>
                  </a:lnTo>
                  <a:lnTo>
                    <a:pt x="9118" y="113500"/>
                  </a:lnTo>
                  <a:lnTo>
                    <a:pt x="23483" y="129784"/>
                  </a:lnTo>
                  <a:lnTo>
                    <a:pt x="32226" y="135764"/>
                  </a:lnTo>
                  <a:lnTo>
                    <a:pt x="41565" y="137411"/>
                  </a:lnTo>
                  <a:lnTo>
                    <a:pt x="61300" y="133002"/>
                  </a:lnTo>
                  <a:lnTo>
                    <a:pt x="69137" y="127381"/>
                  </a:lnTo>
                  <a:lnTo>
                    <a:pt x="80963" y="111777"/>
                  </a:lnTo>
                  <a:lnTo>
                    <a:pt x="94198" y="83261"/>
                  </a:lnTo>
                  <a:lnTo>
                    <a:pt x="99257" y="79012"/>
                  </a:lnTo>
                  <a:lnTo>
                    <a:pt x="104970" y="78520"/>
                  </a:lnTo>
                  <a:lnTo>
                    <a:pt x="111118" y="80531"/>
                  </a:lnTo>
                  <a:lnTo>
                    <a:pt x="144700" y="109024"/>
                  </a:lnTo>
                  <a:lnTo>
                    <a:pt x="165528" y="116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6903466" y="2358383"/>
              <a:ext cx="55872" cy="153289"/>
            </a:xfrm>
            <a:custGeom>
              <a:avLst/>
              <a:gdLst/>
              <a:ahLst/>
              <a:cxnLst/>
              <a:rect l="0" t="0" r="0" b="0"/>
              <a:pathLst>
                <a:path w="55872" h="153289">
                  <a:moveTo>
                    <a:pt x="3228" y="105285"/>
                  </a:moveTo>
                  <a:lnTo>
                    <a:pt x="32536" y="152723"/>
                  </a:lnTo>
                  <a:lnTo>
                    <a:pt x="35636" y="153288"/>
                  </a:lnTo>
                  <a:lnTo>
                    <a:pt x="36531" y="148986"/>
                  </a:lnTo>
                  <a:lnTo>
                    <a:pt x="35959" y="141438"/>
                  </a:lnTo>
                  <a:lnTo>
                    <a:pt x="11194" y="83705"/>
                  </a:lnTo>
                  <a:lnTo>
                    <a:pt x="0" y="52488"/>
                  </a:lnTo>
                  <a:lnTo>
                    <a:pt x="2183" y="31517"/>
                  </a:lnTo>
                  <a:lnTo>
                    <a:pt x="6041" y="21011"/>
                  </a:lnTo>
                  <a:lnTo>
                    <a:pt x="13292" y="14007"/>
                  </a:lnTo>
                  <a:lnTo>
                    <a:pt x="55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7014979" y="2366851"/>
              <a:ext cx="133871" cy="169147"/>
            </a:xfrm>
            <a:custGeom>
              <a:avLst/>
              <a:gdLst/>
              <a:ahLst/>
              <a:cxnLst/>
              <a:rect l="0" t="0" r="0" b="0"/>
              <a:pathLst>
                <a:path w="133871" h="169147">
                  <a:moveTo>
                    <a:pt x="18057" y="44175"/>
                  </a:moveTo>
                  <a:lnTo>
                    <a:pt x="36037" y="59816"/>
                  </a:lnTo>
                  <a:lnTo>
                    <a:pt x="52955" y="67894"/>
                  </a:lnTo>
                  <a:lnTo>
                    <a:pt x="87799" y="73429"/>
                  </a:lnTo>
                  <a:lnTo>
                    <a:pt x="97307" y="70697"/>
                  </a:lnTo>
                  <a:lnTo>
                    <a:pt x="104815" y="65366"/>
                  </a:lnTo>
                  <a:lnTo>
                    <a:pt x="110991" y="58302"/>
                  </a:lnTo>
                  <a:lnTo>
                    <a:pt x="113938" y="48913"/>
                  </a:lnTo>
                  <a:lnTo>
                    <a:pt x="114093" y="26004"/>
                  </a:lnTo>
                  <a:lnTo>
                    <a:pt x="108987" y="16853"/>
                  </a:lnTo>
                  <a:lnTo>
                    <a:pt x="90836" y="3566"/>
                  </a:lnTo>
                  <a:lnTo>
                    <a:pt x="67171" y="0"/>
                  </a:lnTo>
                  <a:lnTo>
                    <a:pt x="54310" y="687"/>
                  </a:lnTo>
                  <a:lnTo>
                    <a:pt x="33779" y="10809"/>
                  </a:lnTo>
                  <a:lnTo>
                    <a:pt x="25029" y="18421"/>
                  </a:lnTo>
                  <a:lnTo>
                    <a:pt x="12186" y="39357"/>
                  </a:lnTo>
                  <a:lnTo>
                    <a:pt x="3749" y="65430"/>
                  </a:lnTo>
                  <a:lnTo>
                    <a:pt x="0" y="96515"/>
                  </a:lnTo>
                  <a:lnTo>
                    <a:pt x="4573" y="120470"/>
                  </a:lnTo>
                  <a:lnTo>
                    <a:pt x="20301" y="147109"/>
                  </a:lnTo>
                  <a:lnTo>
                    <a:pt x="26572" y="154911"/>
                  </a:lnTo>
                  <a:lnTo>
                    <a:pt x="46018" y="163581"/>
                  </a:lnTo>
                  <a:lnTo>
                    <a:pt x="96630" y="169146"/>
                  </a:lnTo>
                  <a:lnTo>
                    <a:pt x="114589" y="166788"/>
                  </a:lnTo>
                  <a:lnTo>
                    <a:pt x="133870" y="15998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7496290" y="2116227"/>
              <a:ext cx="182257" cy="395743"/>
            </a:xfrm>
            <a:custGeom>
              <a:avLst/>
              <a:gdLst/>
              <a:ahLst/>
              <a:cxnLst/>
              <a:rect l="0" t="0" r="0" b="0"/>
              <a:pathLst>
                <a:path w="182257" h="395743">
                  <a:moveTo>
                    <a:pt x="31586" y="0"/>
                  </a:moveTo>
                  <a:lnTo>
                    <a:pt x="20407" y="11179"/>
                  </a:lnTo>
                  <a:lnTo>
                    <a:pt x="18284" y="17981"/>
                  </a:lnTo>
                  <a:lnTo>
                    <a:pt x="20886" y="44323"/>
                  </a:lnTo>
                  <a:lnTo>
                    <a:pt x="29945" y="100637"/>
                  </a:lnTo>
                  <a:lnTo>
                    <a:pt x="39702" y="163555"/>
                  </a:lnTo>
                  <a:lnTo>
                    <a:pt x="41399" y="212238"/>
                  </a:lnTo>
                  <a:lnTo>
                    <a:pt x="36384" y="275501"/>
                  </a:lnTo>
                  <a:lnTo>
                    <a:pt x="31363" y="333057"/>
                  </a:lnTo>
                  <a:lnTo>
                    <a:pt x="26417" y="361325"/>
                  </a:lnTo>
                  <a:lnTo>
                    <a:pt x="23461" y="367226"/>
                  </a:lnTo>
                  <a:lnTo>
                    <a:pt x="20320" y="367650"/>
                  </a:lnTo>
                  <a:lnTo>
                    <a:pt x="17056" y="364423"/>
                  </a:lnTo>
                  <a:lnTo>
                    <a:pt x="12462" y="331936"/>
                  </a:lnTo>
                  <a:lnTo>
                    <a:pt x="22236" y="274473"/>
                  </a:lnTo>
                  <a:lnTo>
                    <a:pt x="25352" y="263700"/>
                  </a:lnTo>
                  <a:lnTo>
                    <a:pt x="30939" y="255349"/>
                  </a:lnTo>
                  <a:lnTo>
                    <a:pt x="46506" y="242950"/>
                  </a:lnTo>
                  <a:lnTo>
                    <a:pt x="80590" y="234982"/>
                  </a:lnTo>
                  <a:lnTo>
                    <a:pt x="114736" y="238211"/>
                  </a:lnTo>
                  <a:lnTo>
                    <a:pt x="133272" y="246642"/>
                  </a:lnTo>
                  <a:lnTo>
                    <a:pt x="164236" y="271118"/>
                  </a:lnTo>
                  <a:lnTo>
                    <a:pt x="180204" y="297141"/>
                  </a:lnTo>
                  <a:lnTo>
                    <a:pt x="182256" y="316896"/>
                  </a:lnTo>
                  <a:lnTo>
                    <a:pt x="178099" y="337375"/>
                  </a:lnTo>
                  <a:lnTo>
                    <a:pt x="162605" y="367465"/>
                  </a:lnTo>
                  <a:lnTo>
                    <a:pt x="149868" y="384027"/>
                  </a:lnTo>
                  <a:lnTo>
                    <a:pt x="130168" y="392947"/>
                  </a:lnTo>
                  <a:lnTo>
                    <a:pt x="105816" y="395742"/>
                  </a:lnTo>
                  <a:lnTo>
                    <a:pt x="43801" y="385011"/>
                  </a:lnTo>
                  <a:lnTo>
                    <a:pt x="24926" y="372328"/>
                  </a:lnTo>
                  <a:lnTo>
                    <a:pt x="0" y="3474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7706860" y="2299467"/>
              <a:ext cx="148683" cy="209351"/>
            </a:xfrm>
            <a:custGeom>
              <a:avLst/>
              <a:gdLst/>
              <a:ahLst/>
              <a:cxnLst/>
              <a:rect l="0" t="0" r="0" b="0"/>
              <a:pathLst>
                <a:path w="148683" h="209351">
                  <a:moveTo>
                    <a:pt x="0" y="79973"/>
                  </a:moveTo>
                  <a:lnTo>
                    <a:pt x="27557" y="87209"/>
                  </a:lnTo>
                  <a:lnTo>
                    <a:pt x="83779" y="89851"/>
                  </a:lnTo>
                  <a:lnTo>
                    <a:pt x="109765" y="87873"/>
                  </a:lnTo>
                  <a:lnTo>
                    <a:pt x="129113" y="79195"/>
                  </a:lnTo>
                  <a:lnTo>
                    <a:pt x="142391" y="64419"/>
                  </a:lnTo>
                  <a:lnTo>
                    <a:pt x="147570" y="55566"/>
                  </a:lnTo>
                  <a:lnTo>
                    <a:pt x="148682" y="47324"/>
                  </a:lnTo>
                  <a:lnTo>
                    <a:pt x="143680" y="31927"/>
                  </a:lnTo>
                  <a:lnTo>
                    <a:pt x="122121" y="10105"/>
                  </a:lnTo>
                  <a:lnTo>
                    <a:pt x="100289" y="2127"/>
                  </a:lnTo>
                  <a:lnTo>
                    <a:pt x="87916" y="0"/>
                  </a:lnTo>
                  <a:lnTo>
                    <a:pt x="61691" y="3875"/>
                  </a:lnTo>
                  <a:lnTo>
                    <a:pt x="48146" y="8184"/>
                  </a:lnTo>
                  <a:lnTo>
                    <a:pt x="29977" y="22331"/>
                  </a:lnTo>
                  <a:lnTo>
                    <a:pt x="13171" y="50026"/>
                  </a:lnTo>
                  <a:lnTo>
                    <a:pt x="8781" y="60008"/>
                  </a:lnTo>
                  <a:lnTo>
                    <a:pt x="7022" y="80458"/>
                  </a:lnTo>
                  <a:lnTo>
                    <a:pt x="19642" y="139915"/>
                  </a:lnTo>
                  <a:lnTo>
                    <a:pt x="43221" y="181501"/>
                  </a:lnTo>
                  <a:lnTo>
                    <a:pt x="57814" y="196456"/>
                  </a:lnTo>
                  <a:lnTo>
                    <a:pt x="75998" y="207003"/>
                  </a:lnTo>
                  <a:lnTo>
                    <a:pt x="95778" y="209350"/>
                  </a:lnTo>
                  <a:lnTo>
                    <a:pt x="136870" y="20631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7909653" y="2341717"/>
              <a:ext cx="113063" cy="195651"/>
            </a:xfrm>
            <a:custGeom>
              <a:avLst/>
              <a:gdLst/>
              <a:ahLst/>
              <a:cxnLst/>
              <a:rect l="0" t="0" r="0" b="0"/>
              <a:pathLst>
                <a:path w="113063" h="195651">
                  <a:moveTo>
                    <a:pt x="102533" y="27194"/>
                  </a:moveTo>
                  <a:lnTo>
                    <a:pt x="96944" y="10427"/>
                  </a:lnTo>
                  <a:lnTo>
                    <a:pt x="90618" y="5488"/>
                  </a:lnTo>
                  <a:lnTo>
                    <a:pt x="71111" y="0"/>
                  </a:lnTo>
                  <a:lnTo>
                    <a:pt x="61698" y="876"/>
                  </a:lnTo>
                  <a:lnTo>
                    <a:pt x="45000" y="8088"/>
                  </a:lnTo>
                  <a:lnTo>
                    <a:pt x="22446" y="30892"/>
                  </a:lnTo>
                  <a:lnTo>
                    <a:pt x="6534" y="59876"/>
                  </a:lnTo>
                  <a:lnTo>
                    <a:pt x="0" y="96279"/>
                  </a:lnTo>
                  <a:lnTo>
                    <a:pt x="4711" y="119900"/>
                  </a:lnTo>
                  <a:lnTo>
                    <a:pt x="20516" y="149809"/>
                  </a:lnTo>
                  <a:lnTo>
                    <a:pt x="46818" y="180876"/>
                  </a:lnTo>
                  <a:lnTo>
                    <a:pt x="69973" y="189084"/>
                  </a:lnTo>
                  <a:lnTo>
                    <a:pt x="113062" y="1956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8109246" y="2397813"/>
              <a:ext cx="155625" cy="160613"/>
            </a:xfrm>
            <a:custGeom>
              <a:avLst/>
              <a:gdLst/>
              <a:ahLst/>
              <a:cxnLst/>
              <a:rect l="0" t="0" r="0" b="0"/>
              <a:pathLst>
                <a:path w="155625" h="160613">
                  <a:moveTo>
                    <a:pt x="92454" y="65855"/>
                  </a:moveTo>
                  <a:lnTo>
                    <a:pt x="103632" y="49087"/>
                  </a:lnTo>
                  <a:lnTo>
                    <a:pt x="106001" y="31496"/>
                  </a:lnTo>
                  <a:lnTo>
                    <a:pt x="104994" y="21892"/>
                  </a:lnTo>
                  <a:lnTo>
                    <a:pt x="100814" y="14320"/>
                  </a:lnTo>
                  <a:lnTo>
                    <a:pt x="86811" y="2786"/>
                  </a:lnTo>
                  <a:lnTo>
                    <a:pt x="68888" y="0"/>
                  </a:lnTo>
                  <a:lnTo>
                    <a:pt x="59196" y="895"/>
                  </a:lnTo>
                  <a:lnTo>
                    <a:pt x="42188" y="8128"/>
                  </a:lnTo>
                  <a:lnTo>
                    <a:pt x="34377" y="13332"/>
                  </a:lnTo>
                  <a:lnTo>
                    <a:pt x="22577" y="28473"/>
                  </a:lnTo>
                  <a:lnTo>
                    <a:pt x="5471" y="66790"/>
                  </a:lnTo>
                  <a:lnTo>
                    <a:pt x="0" y="103307"/>
                  </a:lnTo>
                  <a:lnTo>
                    <a:pt x="4959" y="126954"/>
                  </a:lnTo>
                  <a:lnTo>
                    <a:pt x="9557" y="138173"/>
                  </a:lnTo>
                  <a:lnTo>
                    <a:pt x="17302" y="144483"/>
                  </a:lnTo>
                  <a:lnTo>
                    <a:pt x="38386" y="148374"/>
                  </a:lnTo>
                  <a:lnTo>
                    <a:pt x="48219" y="145434"/>
                  </a:lnTo>
                  <a:lnTo>
                    <a:pt x="65385" y="132809"/>
                  </a:lnTo>
                  <a:lnTo>
                    <a:pt x="82614" y="105970"/>
                  </a:lnTo>
                  <a:lnTo>
                    <a:pt x="84960" y="82904"/>
                  </a:lnTo>
                  <a:lnTo>
                    <a:pt x="84444" y="65244"/>
                  </a:lnTo>
                  <a:lnTo>
                    <a:pt x="85944" y="65447"/>
                  </a:lnTo>
                  <a:lnTo>
                    <a:pt x="125068" y="128639"/>
                  </a:lnTo>
                  <a:lnTo>
                    <a:pt x="155624" y="1606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8306984" y="2389969"/>
              <a:ext cx="139694" cy="188095"/>
            </a:xfrm>
            <a:custGeom>
              <a:avLst/>
              <a:gdLst/>
              <a:ahLst/>
              <a:cxnLst/>
              <a:rect l="0" t="0" r="0" b="0"/>
              <a:pathLst>
                <a:path w="139694" h="188095">
                  <a:moveTo>
                    <a:pt x="0" y="52642"/>
                  </a:moveTo>
                  <a:lnTo>
                    <a:pt x="5590" y="111259"/>
                  </a:lnTo>
                  <a:lnTo>
                    <a:pt x="19129" y="157027"/>
                  </a:lnTo>
                  <a:lnTo>
                    <a:pt x="30339" y="178584"/>
                  </a:lnTo>
                  <a:lnTo>
                    <a:pt x="38943" y="184567"/>
                  </a:lnTo>
                  <a:lnTo>
                    <a:pt x="60982" y="188094"/>
                  </a:lnTo>
                  <a:lnTo>
                    <a:pt x="80135" y="182643"/>
                  </a:lnTo>
                  <a:lnTo>
                    <a:pt x="96447" y="171251"/>
                  </a:lnTo>
                  <a:lnTo>
                    <a:pt x="117614" y="145107"/>
                  </a:lnTo>
                  <a:lnTo>
                    <a:pt x="139693" y="94454"/>
                  </a:lnTo>
                  <a:lnTo>
                    <a:pt x="138051" y="33741"/>
                  </a:lnTo>
                  <a:lnTo>
                    <a:pt x="13687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8502574" y="2405436"/>
              <a:ext cx="141376" cy="179575"/>
            </a:xfrm>
            <a:custGeom>
              <a:avLst/>
              <a:gdLst/>
              <a:ahLst/>
              <a:cxnLst/>
              <a:rect l="0" t="0" r="0" b="0"/>
              <a:pathLst>
                <a:path w="141376" h="179575">
                  <a:moveTo>
                    <a:pt x="88679" y="5590"/>
                  </a:moveTo>
                  <a:lnTo>
                    <a:pt x="71912" y="0"/>
                  </a:lnTo>
                  <a:lnTo>
                    <a:pt x="54321" y="376"/>
                  </a:lnTo>
                  <a:lnTo>
                    <a:pt x="14433" y="10149"/>
                  </a:lnTo>
                  <a:lnTo>
                    <a:pt x="7596" y="16818"/>
                  </a:lnTo>
                  <a:lnTo>
                    <a:pt x="0" y="36706"/>
                  </a:lnTo>
                  <a:lnTo>
                    <a:pt x="1484" y="45051"/>
                  </a:lnTo>
                  <a:lnTo>
                    <a:pt x="5982" y="51784"/>
                  </a:lnTo>
                  <a:lnTo>
                    <a:pt x="20340" y="62385"/>
                  </a:lnTo>
                  <a:lnTo>
                    <a:pt x="49324" y="73761"/>
                  </a:lnTo>
                  <a:lnTo>
                    <a:pt x="97327" y="84436"/>
                  </a:lnTo>
                  <a:lnTo>
                    <a:pt x="127117" y="101871"/>
                  </a:lnTo>
                  <a:lnTo>
                    <a:pt x="135361" y="108382"/>
                  </a:lnTo>
                  <a:lnTo>
                    <a:pt x="139688" y="117402"/>
                  </a:lnTo>
                  <a:lnTo>
                    <a:pt x="141375" y="139902"/>
                  </a:lnTo>
                  <a:lnTo>
                    <a:pt x="135107" y="159260"/>
                  </a:lnTo>
                  <a:lnTo>
                    <a:pt x="130160" y="167698"/>
                  </a:lnTo>
                  <a:lnTo>
                    <a:pt x="122182" y="173324"/>
                  </a:lnTo>
                  <a:lnTo>
                    <a:pt x="100840" y="179574"/>
                  </a:lnTo>
                  <a:lnTo>
                    <a:pt x="68106" y="177503"/>
                  </a:lnTo>
                  <a:lnTo>
                    <a:pt x="14980" y="16351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8622839" y="2414406"/>
              <a:ext cx="178985" cy="183044"/>
            </a:xfrm>
            <a:custGeom>
              <a:avLst/>
              <a:gdLst/>
              <a:ahLst/>
              <a:cxnLst/>
              <a:rect l="0" t="0" r="0" b="0"/>
              <a:pathLst>
                <a:path w="178985" h="183044">
                  <a:moveTo>
                    <a:pt x="0" y="101904"/>
                  </a:moveTo>
                  <a:lnTo>
                    <a:pt x="55046" y="83946"/>
                  </a:lnTo>
                  <a:lnTo>
                    <a:pt x="114513" y="66755"/>
                  </a:lnTo>
                  <a:lnTo>
                    <a:pt x="147014" y="56265"/>
                  </a:lnTo>
                  <a:lnTo>
                    <a:pt x="152991" y="49251"/>
                  </a:lnTo>
                  <a:lnTo>
                    <a:pt x="155807" y="39896"/>
                  </a:lnTo>
                  <a:lnTo>
                    <a:pt x="156514" y="28980"/>
                  </a:lnTo>
                  <a:lnTo>
                    <a:pt x="153475" y="20533"/>
                  </a:lnTo>
                  <a:lnTo>
                    <a:pt x="140741" y="8028"/>
                  </a:lnTo>
                  <a:lnTo>
                    <a:pt x="120263" y="1690"/>
                  </a:lnTo>
                  <a:lnTo>
                    <a:pt x="108252" y="0"/>
                  </a:lnTo>
                  <a:lnTo>
                    <a:pt x="88666" y="4361"/>
                  </a:lnTo>
                  <a:lnTo>
                    <a:pt x="80168" y="8799"/>
                  </a:lnTo>
                  <a:lnTo>
                    <a:pt x="57029" y="37403"/>
                  </a:lnTo>
                  <a:lnTo>
                    <a:pt x="40944" y="69925"/>
                  </a:lnTo>
                  <a:lnTo>
                    <a:pt x="38864" y="91201"/>
                  </a:lnTo>
                  <a:lnTo>
                    <a:pt x="47062" y="133455"/>
                  </a:lnTo>
                  <a:lnTo>
                    <a:pt x="62168" y="159476"/>
                  </a:lnTo>
                  <a:lnTo>
                    <a:pt x="77933" y="171556"/>
                  </a:lnTo>
                  <a:lnTo>
                    <a:pt x="97807" y="179654"/>
                  </a:lnTo>
                  <a:lnTo>
                    <a:pt x="134135" y="183043"/>
                  </a:lnTo>
                  <a:lnTo>
                    <a:pt x="178984" y="1756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9033451" y="2505782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9043979" y="241102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9212436" y="2347854"/>
              <a:ext cx="21057" cy="263214"/>
            </a:xfrm>
            <a:custGeom>
              <a:avLst/>
              <a:gdLst/>
              <a:ahLst/>
              <a:cxnLst/>
              <a:rect l="0" t="0" r="0" b="0"/>
              <a:pathLst>
                <a:path w="21057" h="263214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3120" y="178431"/>
                  </a:lnTo>
                  <a:lnTo>
                    <a:pt x="16789" y="238357"/>
                  </a:lnTo>
                  <a:lnTo>
                    <a:pt x="21056" y="2632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9107151" y="2432082"/>
              <a:ext cx="231628" cy="31587"/>
            </a:xfrm>
            <a:custGeom>
              <a:avLst/>
              <a:gdLst/>
              <a:ahLst/>
              <a:cxnLst/>
              <a:rect l="0" t="0" r="0" b="0"/>
              <a:pathLst>
                <a:path w="231628" h="31587">
                  <a:moveTo>
                    <a:pt x="231627" y="31586"/>
                  </a:moveTo>
                  <a:lnTo>
                    <a:pt x="173010" y="25997"/>
                  </a:lnTo>
                  <a:lnTo>
                    <a:pt x="117666" y="13628"/>
                  </a:lnTo>
                  <a:lnTo>
                    <a:pt x="54742" y="303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3316476" y="2736698"/>
            <a:ext cx="1137079" cy="485023"/>
            <a:chOff x="3316476" y="2736698"/>
            <a:chExt cx="1137079" cy="485023"/>
          </a:xfrm>
        </p:grpSpPr>
        <p:sp>
          <p:nvSpPr>
            <p:cNvPr id="106" name="Freeform 105"/>
            <p:cNvSpPr/>
            <p:nvPr/>
          </p:nvSpPr>
          <p:spPr>
            <a:xfrm>
              <a:off x="3316476" y="3021678"/>
              <a:ext cx="8384" cy="200043"/>
            </a:xfrm>
            <a:custGeom>
              <a:avLst/>
              <a:gdLst/>
              <a:ahLst/>
              <a:cxnLst/>
              <a:rect l="0" t="0" r="0" b="0"/>
              <a:pathLst>
                <a:path w="8384" h="200043">
                  <a:moveTo>
                    <a:pt x="0" y="0"/>
                  </a:moveTo>
                  <a:lnTo>
                    <a:pt x="0" y="48931"/>
                  </a:lnTo>
                  <a:lnTo>
                    <a:pt x="5589" y="108062"/>
                  </a:lnTo>
                  <a:lnTo>
                    <a:pt x="8383" y="162462"/>
                  </a:lnTo>
                  <a:lnTo>
                    <a:pt x="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348062" y="289533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435214" y="3011150"/>
              <a:ext cx="176659" cy="199335"/>
            </a:xfrm>
            <a:custGeom>
              <a:avLst/>
              <a:gdLst/>
              <a:ahLst/>
              <a:cxnLst/>
              <a:rect l="0" t="0" r="0" b="0"/>
              <a:pathLst>
                <a:path w="176659" h="199335">
                  <a:moveTo>
                    <a:pt x="165532" y="0"/>
                  </a:moveTo>
                  <a:lnTo>
                    <a:pt x="106915" y="0"/>
                  </a:lnTo>
                  <a:lnTo>
                    <a:pt x="53911" y="2339"/>
                  </a:lnTo>
                  <a:lnTo>
                    <a:pt x="30525" y="11178"/>
                  </a:lnTo>
                  <a:lnTo>
                    <a:pt x="3217" y="34897"/>
                  </a:lnTo>
                  <a:lnTo>
                    <a:pt x="0" y="43152"/>
                  </a:lnTo>
                  <a:lnTo>
                    <a:pt x="196" y="50995"/>
                  </a:lnTo>
                  <a:lnTo>
                    <a:pt x="2665" y="58563"/>
                  </a:lnTo>
                  <a:lnTo>
                    <a:pt x="8991" y="63608"/>
                  </a:lnTo>
                  <a:lnTo>
                    <a:pt x="70743" y="81219"/>
                  </a:lnTo>
                  <a:lnTo>
                    <a:pt x="132774" y="102989"/>
                  </a:lnTo>
                  <a:lnTo>
                    <a:pt x="171934" y="133983"/>
                  </a:lnTo>
                  <a:lnTo>
                    <a:pt x="175649" y="141964"/>
                  </a:lnTo>
                  <a:lnTo>
                    <a:pt x="176658" y="160192"/>
                  </a:lnTo>
                  <a:lnTo>
                    <a:pt x="172949" y="167626"/>
                  </a:lnTo>
                  <a:lnTo>
                    <a:pt x="159470" y="179005"/>
                  </a:lnTo>
                  <a:lnTo>
                    <a:pt x="126561" y="191989"/>
                  </a:lnTo>
                  <a:lnTo>
                    <a:pt x="73519" y="198451"/>
                  </a:lnTo>
                  <a:lnTo>
                    <a:pt x="45868" y="199334"/>
                  </a:lnTo>
                  <a:lnTo>
                    <a:pt x="35453" y="197230"/>
                  </a:lnTo>
                  <a:lnTo>
                    <a:pt x="7604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067736" y="2793132"/>
              <a:ext cx="164720" cy="407261"/>
            </a:xfrm>
            <a:custGeom>
              <a:avLst/>
              <a:gdLst/>
              <a:ahLst/>
              <a:cxnLst/>
              <a:rect l="0" t="0" r="0" b="0"/>
              <a:pathLst>
                <a:path w="164720" h="407261">
                  <a:moveTo>
                    <a:pt x="164719" y="112733"/>
                  </a:moveTo>
                  <a:lnTo>
                    <a:pt x="115221" y="167820"/>
                  </a:lnTo>
                  <a:lnTo>
                    <a:pt x="72110" y="226673"/>
                  </a:lnTo>
                  <a:lnTo>
                    <a:pt x="36321" y="280942"/>
                  </a:lnTo>
                  <a:lnTo>
                    <a:pt x="8875" y="333799"/>
                  </a:lnTo>
                  <a:lnTo>
                    <a:pt x="0" y="370996"/>
                  </a:lnTo>
                  <a:lnTo>
                    <a:pt x="4163" y="391683"/>
                  </a:lnTo>
                  <a:lnTo>
                    <a:pt x="8549" y="400475"/>
                  </a:lnTo>
                  <a:lnTo>
                    <a:pt x="16152" y="405167"/>
                  </a:lnTo>
                  <a:lnTo>
                    <a:pt x="37079" y="407260"/>
                  </a:lnTo>
                  <a:lnTo>
                    <a:pt x="58857" y="401171"/>
                  </a:lnTo>
                  <a:lnTo>
                    <a:pt x="87729" y="384589"/>
                  </a:lnTo>
                  <a:lnTo>
                    <a:pt x="102426" y="370428"/>
                  </a:lnTo>
                  <a:lnTo>
                    <a:pt x="117276" y="341555"/>
                  </a:lnTo>
                  <a:lnTo>
                    <a:pt x="129655" y="290470"/>
                  </a:lnTo>
                  <a:lnTo>
                    <a:pt x="128984" y="252353"/>
                  </a:lnTo>
                  <a:lnTo>
                    <a:pt x="123101" y="230938"/>
                  </a:lnTo>
                  <a:lnTo>
                    <a:pt x="80110" y="167916"/>
                  </a:lnTo>
                  <a:lnTo>
                    <a:pt x="31337" y="107326"/>
                  </a:lnTo>
                  <a:lnTo>
                    <a:pt x="7714" y="59378"/>
                  </a:lnTo>
                  <a:lnTo>
                    <a:pt x="3897" y="49087"/>
                  </a:lnTo>
                  <a:lnTo>
                    <a:pt x="3692" y="39887"/>
                  </a:lnTo>
                  <a:lnTo>
                    <a:pt x="9704" y="23425"/>
                  </a:lnTo>
                  <a:lnTo>
                    <a:pt x="23294" y="11429"/>
                  </a:lnTo>
                  <a:lnTo>
                    <a:pt x="42202" y="3368"/>
                  </a:lnTo>
                  <a:lnTo>
                    <a:pt x="77985" y="0"/>
                  </a:lnTo>
                  <a:lnTo>
                    <a:pt x="100435" y="3358"/>
                  </a:lnTo>
                  <a:lnTo>
                    <a:pt x="118991" y="11869"/>
                  </a:lnTo>
                  <a:lnTo>
                    <a:pt x="149967" y="36397"/>
                  </a:lnTo>
                  <a:lnTo>
                    <a:pt x="153715" y="45465"/>
                  </a:lnTo>
                  <a:lnTo>
                    <a:pt x="154191" y="10220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270090" y="2736698"/>
              <a:ext cx="141351" cy="172450"/>
            </a:xfrm>
            <a:custGeom>
              <a:avLst/>
              <a:gdLst/>
              <a:ahLst/>
              <a:cxnLst/>
              <a:rect l="0" t="0" r="0" b="0"/>
              <a:pathLst>
                <a:path w="141351" h="172450">
                  <a:moveTo>
                    <a:pt x="25536" y="42825"/>
                  </a:moveTo>
                  <a:lnTo>
                    <a:pt x="43518" y="18778"/>
                  </a:lnTo>
                  <a:lnTo>
                    <a:pt x="60434" y="4451"/>
                  </a:lnTo>
                  <a:lnTo>
                    <a:pt x="69859" y="865"/>
                  </a:lnTo>
                  <a:lnTo>
                    <a:pt x="89689" y="0"/>
                  </a:lnTo>
                  <a:lnTo>
                    <a:pt x="107081" y="6634"/>
                  </a:lnTo>
                  <a:lnTo>
                    <a:pt x="114995" y="11679"/>
                  </a:lnTo>
                  <a:lnTo>
                    <a:pt x="120270" y="19721"/>
                  </a:lnTo>
                  <a:lnTo>
                    <a:pt x="126132" y="41135"/>
                  </a:lnTo>
                  <a:lnTo>
                    <a:pt x="123843" y="73910"/>
                  </a:lnTo>
                  <a:lnTo>
                    <a:pt x="110167" y="105847"/>
                  </a:lnTo>
                  <a:lnTo>
                    <a:pt x="70887" y="154500"/>
                  </a:lnTo>
                  <a:lnTo>
                    <a:pt x="44433" y="170410"/>
                  </a:lnTo>
                  <a:lnTo>
                    <a:pt x="24576" y="172449"/>
                  </a:lnTo>
                  <a:lnTo>
                    <a:pt x="14368" y="171355"/>
                  </a:lnTo>
                  <a:lnTo>
                    <a:pt x="7562" y="165946"/>
                  </a:lnTo>
                  <a:lnTo>
                    <a:pt x="0" y="147458"/>
                  </a:lnTo>
                  <a:lnTo>
                    <a:pt x="1493" y="139487"/>
                  </a:lnTo>
                  <a:lnTo>
                    <a:pt x="5998" y="133002"/>
                  </a:lnTo>
                  <a:lnTo>
                    <a:pt x="12511" y="127510"/>
                  </a:lnTo>
                  <a:lnTo>
                    <a:pt x="32226" y="121407"/>
                  </a:lnTo>
                  <a:lnTo>
                    <a:pt x="44034" y="119779"/>
                  </a:lnTo>
                  <a:lnTo>
                    <a:pt x="63393" y="124210"/>
                  </a:lnTo>
                  <a:lnTo>
                    <a:pt x="115486" y="143056"/>
                  </a:lnTo>
                  <a:lnTo>
                    <a:pt x="141350" y="14811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443026" y="3179606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/>
        </p:nvGrpSpPr>
        <p:grpSpPr>
          <a:xfrm>
            <a:off x="320519" y="212006"/>
            <a:ext cx="4912145" cy="610563"/>
            <a:chOff x="320519" y="212006"/>
            <a:chExt cx="4912145" cy="610563"/>
          </a:xfrm>
        </p:grpSpPr>
        <p:sp>
          <p:nvSpPr>
            <p:cNvPr id="2" name="Freeform 1"/>
            <p:cNvSpPr/>
            <p:nvPr/>
          </p:nvSpPr>
          <p:spPr>
            <a:xfrm>
              <a:off x="320519" y="212006"/>
              <a:ext cx="399550" cy="447815"/>
            </a:xfrm>
            <a:custGeom>
              <a:avLst/>
              <a:gdLst/>
              <a:ahLst/>
              <a:cxnLst/>
              <a:rect l="0" t="0" r="0" b="0"/>
              <a:pathLst>
                <a:path w="399550" h="447815">
                  <a:moveTo>
                    <a:pt x="279605" y="40677"/>
                  </a:moveTo>
                  <a:lnTo>
                    <a:pt x="261624" y="25036"/>
                  </a:lnTo>
                  <a:lnTo>
                    <a:pt x="215453" y="5833"/>
                  </a:lnTo>
                  <a:lnTo>
                    <a:pt x="158485" y="0"/>
                  </a:lnTo>
                  <a:lnTo>
                    <a:pt x="104078" y="1967"/>
                  </a:lnTo>
                  <a:lnTo>
                    <a:pt x="82270" y="8265"/>
                  </a:lnTo>
                  <a:lnTo>
                    <a:pt x="46086" y="34492"/>
                  </a:lnTo>
                  <a:lnTo>
                    <a:pt x="18951" y="66141"/>
                  </a:lnTo>
                  <a:lnTo>
                    <a:pt x="5831" y="91769"/>
                  </a:lnTo>
                  <a:lnTo>
                    <a:pt x="0" y="118757"/>
                  </a:lnTo>
                  <a:lnTo>
                    <a:pt x="3648" y="140110"/>
                  </a:lnTo>
                  <a:lnTo>
                    <a:pt x="7896" y="149080"/>
                  </a:lnTo>
                  <a:lnTo>
                    <a:pt x="21975" y="162166"/>
                  </a:lnTo>
                  <a:lnTo>
                    <a:pt x="41100" y="170711"/>
                  </a:lnTo>
                  <a:lnTo>
                    <a:pt x="91506" y="176197"/>
                  </a:lnTo>
                  <a:lnTo>
                    <a:pt x="146523" y="177281"/>
                  </a:lnTo>
                  <a:lnTo>
                    <a:pt x="201281" y="178665"/>
                  </a:lnTo>
                  <a:lnTo>
                    <a:pt x="253345" y="188990"/>
                  </a:lnTo>
                  <a:lnTo>
                    <a:pt x="296001" y="201995"/>
                  </a:lnTo>
                  <a:lnTo>
                    <a:pt x="341855" y="227351"/>
                  </a:lnTo>
                  <a:lnTo>
                    <a:pt x="368499" y="259115"/>
                  </a:lnTo>
                  <a:lnTo>
                    <a:pt x="394184" y="314068"/>
                  </a:lnTo>
                  <a:lnTo>
                    <a:pt x="399549" y="335320"/>
                  </a:lnTo>
                  <a:lnTo>
                    <a:pt x="398034" y="356463"/>
                  </a:lnTo>
                  <a:lnTo>
                    <a:pt x="385015" y="388097"/>
                  </a:lnTo>
                  <a:lnTo>
                    <a:pt x="360750" y="414108"/>
                  </a:lnTo>
                  <a:lnTo>
                    <a:pt x="302451" y="439561"/>
                  </a:lnTo>
                  <a:lnTo>
                    <a:pt x="266487" y="447814"/>
                  </a:lnTo>
                  <a:lnTo>
                    <a:pt x="206824" y="445013"/>
                  </a:lnTo>
                  <a:lnTo>
                    <a:pt x="147119" y="432025"/>
                  </a:lnTo>
                  <a:lnTo>
                    <a:pt x="93384" y="408143"/>
                  </a:lnTo>
                  <a:lnTo>
                    <a:pt x="47978" y="37758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797086" y="511444"/>
              <a:ext cx="255764" cy="311125"/>
            </a:xfrm>
            <a:custGeom>
              <a:avLst/>
              <a:gdLst/>
              <a:ahLst/>
              <a:cxnLst/>
              <a:rect l="0" t="0" r="0" b="0"/>
              <a:pathLst>
                <a:path w="255764" h="311125">
                  <a:moveTo>
                    <a:pt x="97836" y="88680"/>
                  </a:moveTo>
                  <a:lnTo>
                    <a:pt x="112490" y="44717"/>
                  </a:lnTo>
                  <a:lnTo>
                    <a:pt x="109808" y="24687"/>
                  </a:lnTo>
                  <a:lnTo>
                    <a:pt x="105817" y="14433"/>
                  </a:lnTo>
                  <a:lnTo>
                    <a:pt x="98477" y="7596"/>
                  </a:lnTo>
                  <a:lnTo>
                    <a:pt x="77844" y="0"/>
                  </a:lnTo>
                  <a:lnTo>
                    <a:pt x="66960" y="1484"/>
                  </a:lnTo>
                  <a:lnTo>
                    <a:pt x="45509" y="12492"/>
                  </a:lnTo>
                  <a:lnTo>
                    <a:pt x="19291" y="38420"/>
                  </a:lnTo>
                  <a:lnTo>
                    <a:pt x="2293" y="73918"/>
                  </a:lnTo>
                  <a:lnTo>
                    <a:pt x="0" y="97327"/>
                  </a:lnTo>
                  <a:lnTo>
                    <a:pt x="4051" y="118259"/>
                  </a:lnTo>
                  <a:lnTo>
                    <a:pt x="13650" y="135362"/>
                  </a:lnTo>
                  <a:lnTo>
                    <a:pt x="20655" y="138518"/>
                  </a:lnTo>
                  <a:lnTo>
                    <a:pt x="28834" y="138283"/>
                  </a:lnTo>
                  <a:lnTo>
                    <a:pt x="46111" y="131783"/>
                  </a:lnTo>
                  <a:lnTo>
                    <a:pt x="83457" y="101924"/>
                  </a:lnTo>
                  <a:lnTo>
                    <a:pt x="89419" y="102188"/>
                  </a:lnTo>
                  <a:lnTo>
                    <a:pt x="94565" y="107044"/>
                  </a:lnTo>
                  <a:lnTo>
                    <a:pt x="111228" y="148459"/>
                  </a:lnTo>
                  <a:lnTo>
                    <a:pt x="116622" y="199199"/>
                  </a:lnTo>
                  <a:lnTo>
                    <a:pt x="123809" y="253098"/>
                  </a:lnTo>
                  <a:lnTo>
                    <a:pt x="133348" y="300523"/>
                  </a:lnTo>
                  <a:lnTo>
                    <a:pt x="137888" y="308287"/>
                  </a:lnTo>
                  <a:lnTo>
                    <a:pt x="143255" y="311124"/>
                  </a:lnTo>
                  <a:lnTo>
                    <a:pt x="149172" y="310675"/>
                  </a:lnTo>
                  <a:lnTo>
                    <a:pt x="161986" y="300818"/>
                  </a:lnTo>
                  <a:lnTo>
                    <a:pt x="176650" y="287079"/>
                  </a:lnTo>
                  <a:lnTo>
                    <a:pt x="239295" y="252237"/>
                  </a:lnTo>
                  <a:lnTo>
                    <a:pt x="255763" y="24660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992800" y="505367"/>
              <a:ext cx="136801" cy="142582"/>
            </a:xfrm>
            <a:custGeom>
              <a:avLst/>
              <a:gdLst/>
              <a:ahLst/>
              <a:cxnLst/>
              <a:rect l="0" t="0" r="0" b="0"/>
              <a:pathLst>
                <a:path w="136801" h="142582">
                  <a:moveTo>
                    <a:pt x="17935" y="31586"/>
                  </a:moveTo>
                  <a:lnTo>
                    <a:pt x="6757" y="42764"/>
                  </a:lnTo>
                  <a:lnTo>
                    <a:pt x="1269" y="60731"/>
                  </a:lnTo>
                  <a:lnTo>
                    <a:pt x="0" y="83144"/>
                  </a:lnTo>
                  <a:lnTo>
                    <a:pt x="3335" y="104803"/>
                  </a:lnTo>
                  <a:lnTo>
                    <a:pt x="14956" y="123009"/>
                  </a:lnTo>
                  <a:lnTo>
                    <a:pt x="22968" y="131139"/>
                  </a:lnTo>
                  <a:lnTo>
                    <a:pt x="44348" y="140172"/>
                  </a:lnTo>
                  <a:lnTo>
                    <a:pt x="56601" y="142581"/>
                  </a:lnTo>
                  <a:lnTo>
                    <a:pt x="79574" y="139019"/>
                  </a:lnTo>
                  <a:lnTo>
                    <a:pt x="100312" y="128467"/>
                  </a:lnTo>
                  <a:lnTo>
                    <a:pt x="117328" y="112079"/>
                  </a:lnTo>
                  <a:lnTo>
                    <a:pt x="134473" y="83122"/>
                  </a:lnTo>
                  <a:lnTo>
                    <a:pt x="136800" y="59560"/>
                  </a:lnTo>
                  <a:lnTo>
                    <a:pt x="13374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1223151" y="516059"/>
              <a:ext cx="166611" cy="128864"/>
            </a:xfrm>
            <a:custGeom>
              <a:avLst/>
              <a:gdLst/>
              <a:ahLst/>
              <a:cxnLst/>
              <a:rect l="0" t="0" r="0" b="0"/>
              <a:pathLst>
                <a:path w="166611" h="128864">
                  <a:moveTo>
                    <a:pt x="71854" y="84065"/>
                  </a:moveTo>
                  <a:lnTo>
                    <a:pt x="66265" y="25448"/>
                  </a:lnTo>
                  <a:lnTo>
                    <a:pt x="61109" y="15741"/>
                  </a:lnTo>
                  <a:lnTo>
                    <a:pt x="46021" y="1836"/>
                  </a:lnTo>
                  <a:lnTo>
                    <a:pt x="38254" y="0"/>
                  </a:lnTo>
                  <a:lnTo>
                    <a:pt x="30737" y="1115"/>
                  </a:lnTo>
                  <a:lnTo>
                    <a:pt x="23386" y="4199"/>
                  </a:lnTo>
                  <a:lnTo>
                    <a:pt x="18485" y="12103"/>
                  </a:lnTo>
                  <a:lnTo>
                    <a:pt x="4384" y="71917"/>
                  </a:lnTo>
                  <a:lnTo>
                    <a:pt x="0" y="110231"/>
                  </a:lnTo>
                  <a:lnTo>
                    <a:pt x="4064" y="119057"/>
                  </a:lnTo>
                  <a:lnTo>
                    <a:pt x="11453" y="124940"/>
                  </a:lnTo>
                  <a:lnTo>
                    <a:pt x="21058" y="128863"/>
                  </a:lnTo>
                  <a:lnTo>
                    <a:pt x="28631" y="127968"/>
                  </a:lnTo>
                  <a:lnTo>
                    <a:pt x="34850" y="123862"/>
                  </a:lnTo>
                  <a:lnTo>
                    <a:pt x="58825" y="97645"/>
                  </a:lnTo>
                  <a:lnTo>
                    <a:pt x="66063" y="77622"/>
                  </a:lnTo>
                  <a:lnTo>
                    <a:pt x="67994" y="65732"/>
                  </a:lnTo>
                  <a:lnTo>
                    <a:pt x="70450" y="61314"/>
                  </a:lnTo>
                  <a:lnTo>
                    <a:pt x="73258" y="61879"/>
                  </a:lnTo>
                  <a:lnTo>
                    <a:pt x="116746" y="111228"/>
                  </a:lnTo>
                  <a:lnTo>
                    <a:pt x="136260" y="119534"/>
                  </a:lnTo>
                  <a:lnTo>
                    <a:pt x="166610" y="12617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1407579" y="510080"/>
              <a:ext cx="87468" cy="118269"/>
            </a:xfrm>
            <a:custGeom>
              <a:avLst/>
              <a:gdLst/>
              <a:ahLst/>
              <a:cxnLst/>
              <a:rect l="0" t="0" r="0" b="0"/>
              <a:pathLst>
                <a:path w="87468" h="118269">
                  <a:moveTo>
                    <a:pt x="3239" y="47930"/>
                  </a:moveTo>
                  <a:lnTo>
                    <a:pt x="23483" y="91892"/>
                  </a:lnTo>
                  <a:lnTo>
                    <a:pt x="42643" y="116588"/>
                  </a:lnTo>
                  <a:lnTo>
                    <a:pt x="44716" y="118268"/>
                  </a:lnTo>
                  <a:lnTo>
                    <a:pt x="40781" y="110777"/>
                  </a:lnTo>
                  <a:lnTo>
                    <a:pt x="11629" y="66571"/>
                  </a:lnTo>
                  <a:lnTo>
                    <a:pt x="136" y="36685"/>
                  </a:lnTo>
                  <a:lnTo>
                    <a:pt x="0" y="27565"/>
                  </a:lnTo>
                  <a:lnTo>
                    <a:pt x="6089" y="11193"/>
                  </a:lnTo>
                  <a:lnTo>
                    <a:pt x="13328" y="5891"/>
                  </a:lnTo>
                  <a:lnTo>
                    <a:pt x="33850" y="0"/>
                  </a:lnTo>
                  <a:lnTo>
                    <a:pt x="87467" y="581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37160" y="504029"/>
              <a:ext cx="105498" cy="148738"/>
            </a:xfrm>
            <a:custGeom>
              <a:avLst/>
              <a:gdLst/>
              <a:ahLst/>
              <a:cxnLst/>
              <a:rect l="0" t="0" r="0" b="0"/>
              <a:pathLst>
                <a:path w="105498" h="148738">
                  <a:moveTo>
                    <a:pt x="0" y="43452"/>
                  </a:moveTo>
                  <a:lnTo>
                    <a:pt x="43963" y="58107"/>
                  </a:lnTo>
                  <a:lnTo>
                    <a:pt x="63993" y="58544"/>
                  </a:lnTo>
                  <a:lnTo>
                    <a:pt x="83424" y="53669"/>
                  </a:lnTo>
                  <a:lnTo>
                    <a:pt x="99858" y="43704"/>
                  </a:lnTo>
                  <a:lnTo>
                    <a:pt x="104007" y="36601"/>
                  </a:lnTo>
                  <a:lnTo>
                    <a:pt x="105497" y="19350"/>
                  </a:lnTo>
                  <a:lnTo>
                    <a:pt x="101917" y="12177"/>
                  </a:lnTo>
                  <a:lnTo>
                    <a:pt x="88581" y="1086"/>
                  </a:lnTo>
                  <a:lnTo>
                    <a:pt x="80111" y="0"/>
                  </a:lnTo>
                  <a:lnTo>
                    <a:pt x="61341" y="5033"/>
                  </a:lnTo>
                  <a:lnTo>
                    <a:pt x="36633" y="21020"/>
                  </a:lnTo>
                  <a:lnTo>
                    <a:pt x="27980" y="40112"/>
                  </a:lnTo>
                  <a:lnTo>
                    <a:pt x="25304" y="64194"/>
                  </a:lnTo>
                  <a:lnTo>
                    <a:pt x="28014" y="90496"/>
                  </a:lnTo>
                  <a:lnTo>
                    <a:pt x="36237" y="111544"/>
                  </a:lnTo>
                  <a:lnTo>
                    <a:pt x="41706" y="120432"/>
                  </a:lnTo>
                  <a:lnTo>
                    <a:pt x="57141" y="133428"/>
                  </a:lnTo>
                  <a:lnTo>
                    <a:pt x="74529" y="141933"/>
                  </a:lnTo>
                  <a:lnTo>
                    <a:pt x="105285" y="14873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989886" y="389554"/>
              <a:ext cx="10529" cy="273742"/>
            </a:xfrm>
            <a:custGeom>
              <a:avLst/>
              <a:gdLst/>
              <a:ahLst/>
              <a:cxnLst/>
              <a:rect l="0" t="0" r="0" b="0"/>
              <a:pathLst>
                <a:path w="10529" h="273742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0" y="156331"/>
                  </a:lnTo>
                  <a:lnTo>
                    <a:pt x="3119" y="206977"/>
                  </a:lnTo>
                  <a:lnTo>
                    <a:pt x="8333" y="245380"/>
                  </a:lnTo>
                  <a:lnTo>
                    <a:pt x="10528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884601" y="327905"/>
              <a:ext cx="263213" cy="314334"/>
            </a:xfrm>
            <a:custGeom>
              <a:avLst/>
              <a:gdLst/>
              <a:ahLst/>
              <a:cxnLst/>
              <a:rect l="0" t="0" r="0" b="0"/>
              <a:pathLst>
                <a:path w="263213" h="314334">
                  <a:moveTo>
                    <a:pt x="0" y="51120"/>
                  </a:moveTo>
                  <a:lnTo>
                    <a:pt x="5589" y="34353"/>
                  </a:lnTo>
                  <a:lnTo>
                    <a:pt x="17692" y="23001"/>
                  </a:lnTo>
                  <a:lnTo>
                    <a:pt x="59646" y="6182"/>
                  </a:lnTo>
                  <a:lnTo>
                    <a:pt x="112994" y="0"/>
                  </a:lnTo>
                  <a:lnTo>
                    <a:pt x="153453" y="1268"/>
                  </a:lnTo>
                  <a:lnTo>
                    <a:pt x="187017" y="15422"/>
                  </a:lnTo>
                  <a:lnTo>
                    <a:pt x="227327" y="47994"/>
                  </a:lnTo>
                  <a:lnTo>
                    <a:pt x="235565" y="68058"/>
                  </a:lnTo>
                  <a:lnTo>
                    <a:pt x="238056" y="91404"/>
                  </a:lnTo>
                  <a:lnTo>
                    <a:pt x="235264" y="113478"/>
                  </a:lnTo>
                  <a:lnTo>
                    <a:pt x="230542" y="121938"/>
                  </a:lnTo>
                  <a:lnTo>
                    <a:pt x="185200" y="159262"/>
                  </a:lnTo>
                  <a:lnTo>
                    <a:pt x="166539" y="168594"/>
                  </a:lnTo>
                  <a:lnTo>
                    <a:pt x="161329" y="175059"/>
                  </a:lnTo>
                  <a:lnTo>
                    <a:pt x="159025" y="182879"/>
                  </a:lnTo>
                  <a:lnTo>
                    <a:pt x="158659" y="191602"/>
                  </a:lnTo>
                  <a:lnTo>
                    <a:pt x="164492" y="207533"/>
                  </a:lnTo>
                  <a:lnTo>
                    <a:pt x="198379" y="267157"/>
                  </a:lnTo>
                  <a:lnTo>
                    <a:pt x="226143" y="295309"/>
                  </a:lnTo>
                  <a:lnTo>
                    <a:pt x="263212" y="31433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76257" y="558010"/>
              <a:ext cx="92072" cy="115619"/>
            </a:xfrm>
            <a:custGeom>
              <a:avLst/>
              <a:gdLst/>
              <a:ahLst/>
              <a:cxnLst/>
              <a:rect l="0" t="0" r="0" b="0"/>
              <a:pathLst>
                <a:path w="92072" h="115619">
                  <a:moveTo>
                    <a:pt x="66313" y="0"/>
                  </a:moveTo>
                  <a:lnTo>
                    <a:pt x="35030" y="9575"/>
                  </a:lnTo>
                  <a:lnTo>
                    <a:pt x="18874" y="20243"/>
                  </a:lnTo>
                  <a:lnTo>
                    <a:pt x="7014" y="35903"/>
                  </a:lnTo>
                  <a:lnTo>
                    <a:pt x="2214" y="44992"/>
                  </a:lnTo>
                  <a:lnTo>
                    <a:pt x="0" y="67570"/>
                  </a:lnTo>
                  <a:lnTo>
                    <a:pt x="1047" y="80141"/>
                  </a:lnTo>
                  <a:lnTo>
                    <a:pt x="11569" y="100349"/>
                  </a:lnTo>
                  <a:lnTo>
                    <a:pt x="19289" y="109013"/>
                  </a:lnTo>
                  <a:lnTo>
                    <a:pt x="27944" y="113620"/>
                  </a:lnTo>
                  <a:lnTo>
                    <a:pt x="46920" y="115618"/>
                  </a:lnTo>
                  <a:lnTo>
                    <a:pt x="77334" y="104577"/>
                  </a:lnTo>
                  <a:lnTo>
                    <a:pt x="84189" y="96624"/>
                  </a:lnTo>
                  <a:lnTo>
                    <a:pt x="91805" y="75309"/>
                  </a:lnTo>
                  <a:lnTo>
                    <a:pt x="92071" y="56478"/>
                  </a:lnTo>
                  <a:lnTo>
                    <a:pt x="87369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310402" y="579067"/>
              <a:ext cx="101152" cy="100329"/>
            </a:xfrm>
            <a:custGeom>
              <a:avLst/>
              <a:gdLst/>
              <a:ahLst/>
              <a:cxnLst/>
              <a:rect l="0" t="0" r="0" b="0"/>
              <a:pathLst>
                <a:path w="101152" h="100329">
                  <a:moveTo>
                    <a:pt x="58510" y="10528"/>
                  </a:moveTo>
                  <a:lnTo>
                    <a:pt x="27227" y="20104"/>
                  </a:lnTo>
                  <a:lnTo>
                    <a:pt x="11071" y="30772"/>
                  </a:lnTo>
                  <a:lnTo>
                    <a:pt x="5827" y="39232"/>
                  </a:lnTo>
                  <a:lnTo>
                    <a:pt x="0" y="61110"/>
                  </a:lnTo>
                  <a:lnTo>
                    <a:pt x="1956" y="71156"/>
                  </a:lnTo>
                  <a:lnTo>
                    <a:pt x="13488" y="88557"/>
                  </a:lnTo>
                  <a:lnTo>
                    <a:pt x="33431" y="97850"/>
                  </a:lnTo>
                  <a:lnTo>
                    <a:pt x="45300" y="100328"/>
                  </a:lnTo>
                  <a:lnTo>
                    <a:pt x="55552" y="99641"/>
                  </a:lnTo>
                  <a:lnTo>
                    <a:pt x="73183" y="92638"/>
                  </a:lnTo>
                  <a:lnTo>
                    <a:pt x="96263" y="69952"/>
                  </a:lnTo>
                  <a:lnTo>
                    <a:pt x="100056" y="60673"/>
                  </a:lnTo>
                  <a:lnTo>
                    <a:pt x="101151" y="41004"/>
                  </a:lnTo>
                  <a:lnTo>
                    <a:pt x="94619" y="23683"/>
                  </a:lnTo>
                  <a:lnTo>
                    <a:pt x="7956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07977" y="357968"/>
              <a:ext cx="18863" cy="294799"/>
            </a:xfrm>
            <a:custGeom>
              <a:avLst/>
              <a:gdLst/>
              <a:ahLst/>
              <a:cxnLst/>
              <a:rect l="0" t="0" r="0" b="0"/>
              <a:pathLst>
                <a:path w="18863" h="294799">
                  <a:moveTo>
                    <a:pt x="8334" y="0"/>
                  </a:moveTo>
                  <a:lnTo>
                    <a:pt x="0" y="48931"/>
                  </a:lnTo>
                  <a:lnTo>
                    <a:pt x="1575" y="96777"/>
                  </a:lnTo>
                  <a:lnTo>
                    <a:pt x="6331" y="147998"/>
                  </a:lnTo>
                  <a:lnTo>
                    <a:pt x="13528" y="206529"/>
                  </a:lnTo>
                  <a:lnTo>
                    <a:pt x="18160" y="267894"/>
                  </a:lnTo>
                  <a:lnTo>
                    <a:pt x="18862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463668" y="452725"/>
              <a:ext cx="168457" cy="31586"/>
            </a:xfrm>
            <a:custGeom>
              <a:avLst/>
              <a:gdLst/>
              <a:ahLst/>
              <a:cxnLst/>
              <a:rect l="0" t="0" r="0" b="0"/>
              <a:pathLst>
                <a:path w="168457" h="31586">
                  <a:moveTo>
                    <a:pt x="168456" y="0"/>
                  </a:moveTo>
                  <a:lnTo>
                    <a:pt x="130978" y="8333"/>
                  </a:lnTo>
                  <a:lnTo>
                    <a:pt x="73140" y="18645"/>
                  </a:lnTo>
                  <a:lnTo>
                    <a:pt x="26492" y="2868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526424" y="673823"/>
              <a:ext cx="2084644" cy="63172"/>
            </a:xfrm>
            <a:custGeom>
              <a:avLst/>
              <a:gdLst/>
              <a:ahLst/>
              <a:cxnLst/>
              <a:rect l="0" t="0" r="0" b="0"/>
              <a:pathLst>
                <a:path w="2084644" h="63172">
                  <a:moveTo>
                    <a:pt x="2084643" y="0"/>
                  </a:moveTo>
                  <a:lnTo>
                    <a:pt x="2026026" y="0"/>
                  </a:lnTo>
                  <a:lnTo>
                    <a:pt x="1971852" y="7236"/>
                  </a:lnTo>
                  <a:lnTo>
                    <a:pt x="1916091" y="9878"/>
                  </a:lnTo>
                  <a:lnTo>
                    <a:pt x="1854427" y="10400"/>
                  </a:lnTo>
                  <a:lnTo>
                    <a:pt x="1803261" y="10491"/>
                  </a:lnTo>
                  <a:lnTo>
                    <a:pt x="1745467" y="10518"/>
                  </a:lnTo>
                  <a:lnTo>
                    <a:pt x="1683889" y="10526"/>
                  </a:lnTo>
                  <a:lnTo>
                    <a:pt x="1621190" y="10528"/>
                  </a:lnTo>
                  <a:lnTo>
                    <a:pt x="1563748" y="10529"/>
                  </a:lnTo>
                  <a:lnTo>
                    <a:pt x="1521292" y="10529"/>
                  </a:lnTo>
                  <a:lnTo>
                    <a:pt x="1476296" y="10529"/>
                  </a:lnTo>
                  <a:lnTo>
                    <a:pt x="1432901" y="10529"/>
                  </a:lnTo>
                  <a:lnTo>
                    <a:pt x="1390217" y="10529"/>
                  </a:lnTo>
                  <a:lnTo>
                    <a:pt x="1332965" y="10529"/>
                  </a:lnTo>
                  <a:lnTo>
                    <a:pt x="1280127" y="10529"/>
                  </a:lnTo>
                  <a:lnTo>
                    <a:pt x="1229376" y="13648"/>
                  </a:lnTo>
                  <a:lnTo>
                    <a:pt x="1182753" y="18862"/>
                  </a:lnTo>
                  <a:lnTo>
                    <a:pt x="1127605" y="20407"/>
                  </a:lnTo>
                  <a:lnTo>
                    <a:pt x="1077339" y="20865"/>
                  </a:lnTo>
                  <a:lnTo>
                    <a:pt x="1026571" y="21000"/>
                  </a:lnTo>
                  <a:lnTo>
                    <a:pt x="967075" y="21040"/>
                  </a:lnTo>
                  <a:lnTo>
                    <a:pt x="914351" y="24172"/>
                  </a:lnTo>
                  <a:lnTo>
                    <a:pt x="859506" y="30121"/>
                  </a:lnTo>
                  <a:lnTo>
                    <a:pt x="797546" y="32466"/>
                  </a:lnTo>
                  <a:lnTo>
                    <a:pt x="742847" y="39862"/>
                  </a:lnTo>
                  <a:lnTo>
                    <a:pt x="690376" y="41447"/>
                  </a:lnTo>
                  <a:lnTo>
                    <a:pt x="636614" y="41917"/>
                  </a:lnTo>
                  <a:lnTo>
                    <a:pt x="584810" y="42056"/>
                  </a:lnTo>
                  <a:lnTo>
                    <a:pt x="528127" y="42097"/>
                  </a:lnTo>
                  <a:lnTo>
                    <a:pt x="467750" y="47700"/>
                  </a:lnTo>
                  <a:lnTo>
                    <a:pt x="416233" y="51178"/>
                  </a:lnTo>
                  <a:lnTo>
                    <a:pt x="357650" y="59589"/>
                  </a:lnTo>
                  <a:lnTo>
                    <a:pt x="302113" y="62110"/>
                  </a:lnTo>
                  <a:lnTo>
                    <a:pt x="242373" y="62857"/>
                  </a:lnTo>
                  <a:lnTo>
                    <a:pt x="187108" y="63078"/>
                  </a:lnTo>
                  <a:lnTo>
                    <a:pt x="133689" y="63144"/>
                  </a:lnTo>
                  <a:lnTo>
                    <a:pt x="79646" y="63163"/>
                  </a:lnTo>
                  <a:lnTo>
                    <a:pt x="17813" y="63170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2884808" y="515896"/>
              <a:ext cx="10529" cy="10529"/>
            </a:xfrm>
            <a:custGeom>
              <a:avLst/>
              <a:gdLst/>
              <a:ahLst/>
              <a:cxnLst/>
              <a:rect l="0" t="0" r="0" b="0"/>
              <a:pathLst>
                <a:path w="10529" h="10529">
                  <a:moveTo>
                    <a:pt x="10528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2842694" y="526424"/>
              <a:ext cx="94758" cy="9066"/>
            </a:xfrm>
            <a:custGeom>
              <a:avLst/>
              <a:gdLst/>
              <a:ahLst/>
              <a:cxnLst/>
              <a:rect l="0" t="0" r="0" b="0"/>
              <a:pathLst>
                <a:path w="94758" h="9066">
                  <a:moveTo>
                    <a:pt x="94757" y="0"/>
                  </a:moveTo>
                  <a:lnTo>
                    <a:pt x="52065" y="3120"/>
                  </a:lnTo>
                  <a:lnTo>
                    <a:pt x="41729" y="5590"/>
                  </a:lnTo>
                  <a:lnTo>
                    <a:pt x="40687" y="7236"/>
                  </a:lnTo>
                  <a:lnTo>
                    <a:pt x="55128" y="9065"/>
                  </a:lnTo>
                  <a:lnTo>
                    <a:pt x="84964" y="4506"/>
                  </a:lnTo>
                  <a:lnTo>
                    <a:pt x="87059" y="3004"/>
                  </a:lnTo>
                  <a:lnTo>
                    <a:pt x="76907" y="1335"/>
                  </a:lnTo>
                  <a:lnTo>
                    <a:pt x="25408" y="17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79647" y="336911"/>
              <a:ext cx="10530" cy="315856"/>
            </a:xfrm>
            <a:custGeom>
              <a:avLst/>
              <a:gdLst/>
              <a:ahLst/>
              <a:cxnLst/>
              <a:rect l="0" t="0" r="0" b="0"/>
              <a:pathLst>
                <a:path w="10530" h="315856">
                  <a:moveTo>
                    <a:pt x="10529" y="0"/>
                  </a:moveTo>
                  <a:lnTo>
                    <a:pt x="1464" y="58617"/>
                  </a:lnTo>
                  <a:lnTo>
                    <a:pt x="1459" y="118857"/>
                  </a:lnTo>
                  <a:lnTo>
                    <a:pt x="5271" y="170097"/>
                  </a:lnTo>
                  <a:lnTo>
                    <a:pt x="1041" y="224933"/>
                  </a:lnTo>
                  <a:lnTo>
                    <a:pt x="206" y="278485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190135" y="305326"/>
              <a:ext cx="347441" cy="52643"/>
            </a:xfrm>
            <a:custGeom>
              <a:avLst/>
              <a:gdLst/>
              <a:ahLst/>
              <a:cxnLst/>
              <a:rect l="0" t="0" r="0" b="0"/>
              <a:pathLst>
                <a:path w="347441" h="52643">
                  <a:moveTo>
                    <a:pt x="347440" y="0"/>
                  </a:moveTo>
                  <a:lnTo>
                    <a:pt x="288823" y="14654"/>
                  </a:lnTo>
                  <a:lnTo>
                    <a:pt x="229107" y="28547"/>
                  </a:lnTo>
                  <a:lnTo>
                    <a:pt x="168340" y="39591"/>
                  </a:lnTo>
                  <a:lnTo>
                    <a:pt x="115097" y="49718"/>
                  </a:lnTo>
                  <a:lnTo>
                    <a:pt x="59520" y="52065"/>
                  </a:lnTo>
                  <a:lnTo>
                    <a:pt x="0" y="526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305326"/>
              <a:ext cx="368499" cy="343196"/>
            </a:xfrm>
            <a:custGeom>
              <a:avLst/>
              <a:gdLst/>
              <a:ahLst/>
              <a:cxnLst/>
              <a:rect l="0" t="0" r="0" b="0"/>
              <a:pathLst>
                <a:path w="368499" h="343196">
                  <a:moveTo>
                    <a:pt x="0" y="0"/>
                  </a:moveTo>
                  <a:lnTo>
                    <a:pt x="0" y="54144"/>
                  </a:lnTo>
                  <a:lnTo>
                    <a:pt x="5589" y="114680"/>
                  </a:lnTo>
                  <a:lnTo>
                    <a:pt x="14654" y="165651"/>
                  </a:lnTo>
                  <a:lnTo>
                    <a:pt x="20962" y="226870"/>
                  </a:lnTo>
                  <a:lnTo>
                    <a:pt x="26021" y="280903"/>
                  </a:lnTo>
                  <a:lnTo>
                    <a:pt x="24433" y="295642"/>
                  </a:lnTo>
                  <a:lnTo>
                    <a:pt x="42517" y="241075"/>
                  </a:lnTo>
                  <a:lnTo>
                    <a:pt x="50482" y="221788"/>
                  </a:lnTo>
                  <a:lnTo>
                    <a:pt x="61821" y="205417"/>
                  </a:lnTo>
                  <a:lnTo>
                    <a:pt x="69290" y="202455"/>
                  </a:lnTo>
                  <a:lnTo>
                    <a:pt x="77779" y="202821"/>
                  </a:lnTo>
                  <a:lnTo>
                    <a:pt x="95400" y="209465"/>
                  </a:lnTo>
                  <a:lnTo>
                    <a:pt x="118474" y="227530"/>
                  </a:lnTo>
                  <a:lnTo>
                    <a:pt x="138959" y="254590"/>
                  </a:lnTo>
                  <a:lnTo>
                    <a:pt x="165684" y="317409"/>
                  </a:lnTo>
                  <a:lnTo>
                    <a:pt x="171287" y="319230"/>
                  </a:lnTo>
                  <a:lnTo>
                    <a:pt x="177362" y="318105"/>
                  </a:lnTo>
                  <a:lnTo>
                    <a:pt x="233124" y="280070"/>
                  </a:lnTo>
                  <a:lnTo>
                    <a:pt x="293760" y="238585"/>
                  </a:lnTo>
                  <a:lnTo>
                    <a:pt x="310324" y="224581"/>
                  </a:lnTo>
                  <a:lnTo>
                    <a:pt x="313338" y="217571"/>
                  </a:lnTo>
                  <a:lnTo>
                    <a:pt x="313007" y="210558"/>
                  </a:lnTo>
                  <a:lnTo>
                    <a:pt x="310447" y="203543"/>
                  </a:lnTo>
                  <a:lnTo>
                    <a:pt x="298244" y="192629"/>
                  </a:lnTo>
                  <a:lnTo>
                    <a:pt x="290076" y="188081"/>
                  </a:lnTo>
                  <a:lnTo>
                    <a:pt x="271643" y="186147"/>
                  </a:lnTo>
                  <a:lnTo>
                    <a:pt x="252921" y="190357"/>
                  </a:lnTo>
                  <a:lnTo>
                    <a:pt x="236802" y="200026"/>
                  </a:lnTo>
                  <a:lnTo>
                    <a:pt x="214573" y="229803"/>
                  </a:lnTo>
                  <a:lnTo>
                    <a:pt x="204347" y="273850"/>
                  </a:lnTo>
                  <a:lnTo>
                    <a:pt x="208194" y="297576"/>
                  </a:lnTo>
                  <a:lnTo>
                    <a:pt x="218873" y="315920"/>
                  </a:lnTo>
                  <a:lnTo>
                    <a:pt x="235318" y="331872"/>
                  </a:lnTo>
                  <a:lnTo>
                    <a:pt x="260563" y="340521"/>
                  </a:lnTo>
                  <a:lnTo>
                    <a:pt x="288942" y="343195"/>
                  </a:lnTo>
                  <a:lnTo>
                    <a:pt x="335755" y="338500"/>
                  </a:lnTo>
                  <a:lnTo>
                    <a:pt x="368498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116642" y="515896"/>
              <a:ext cx="10530" cy="136871"/>
            </a:xfrm>
            <a:custGeom>
              <a:avLst/>
              <a:gdLst/>
              <a:ahLst/>
              <a:cxnLst/>
              <a:rect l="0" t="0" r="0" b="0"/>
              <a:pathLst>
                <a:path w="10530" h="136871">
                  <a:moveTo>
                    <a:pt x="0" y="0"/>
                  </a:moveTo>
                  <a:lnTo>
                    <a:pt x="3120" y="42692"/>
                  </a:lnTo>
                  <a:lnTo>
                    <a:pt x="9553" y="100898"/>
                  </a:lnTo>
                  <a:lnTo>
                    <a:pt x="10529" y="13687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4116642" y="421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11399" y="547481"/>
              <a:ext cx="168457" cy="136872"/>
            </a:xfrm>
            <a:custGeom>
              <a:avLst/>
              <a:gdLst/>
              <a:ahLst/>
              <a:cxnLst/>
              <a:rect l="0" t="0" r="0" b="0"/>
              <a:pathLst>
                <a:path w="168457" h="136872">
                  <a:moveTo>
                    <a:pt x="0" y="0"/>
                  </a:moveTo>
                  <a:lnTo>
                    <a:pt x="16788" y="55045"/>
                  </a:lnTo>
                  <a:lnTo>
                    <a:pt x="19791" y="83640"/>
                  </a:lnTo>
                  <a:lnTo>
                    <a:pt x="30521" y="33133"/>
                  </a:lnTo>
                  <a:lnTo>
                    <a:pt x="41251" y="11216"/>
                  </a:lnTo>
                  <a:lnTo>
                    <a:pt x="48557" y="5138"/>
                  </a:lnTo>
                  <a:lnTo>
                    <a:pt x="56938" y="2256"/>
                  </a:lnTo>
                  <a:lnTo>
                    <a:pt x="66034" y="1504"/>
                  </a:lnTo>
                  <a:lnTo>
                    <a:pt x="85500" y="6908"/>
                  </a:lnTo>
                  <a:lnTo>
                    <a:pt x="104680" y="18278"/>
                  </a:lnTo>
                  <a:lnTo>
                    <a:pt x="127462" y="44410"/>
                  </a:lnTo>
                  <a:lnTo>
                    <a:pt x="153900" y="104317"/>
                  </a:lnTo>
                  <a:lnTo>
                    <a:pt x="168456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400911" y="505367"/>
              <a:ext cx="115815" cy="153282"/>
            </a:xfrm>
            <a:custGeom>
              <a:avLst/>
              <a:gdLst/>
              <a:ahLst/>
              <a:cxnLst/>
              <a:rect l="0" t="0" r="0" b="0"/>
              <a:pathLst>
                <a:path w="115815" h="153282">
                  <a:moveTo>
                    <a:pt x="0" y="0"/>
                  </a:moveTo>
                  <a:lnTo>
                    <a:pt x="17959" y="62281"/>
                  </a:lnTo>
                  <a:lnTo>
                    <a:pt x="29368" y="100212"/>
                  </a:lnTo>
                  <a:lnTo>
                    <a:pt x="60294" y="148349"/>
                  </a:lnTo>
                  <a:lnTo>
                    <a:pt x="67103" y="152712"/>
                  </a:lnTo>
                  <a:lnTo>
                    <a:pt x="73981" y="153281"/>
                  </a:lnTo>
                  <a:lnTo>
                    <a:pt x="80906" y="151320"/>
                  </a:lnTo>
                  <a:lnTo>
                    <a:pt x="85524" y="144164"/>
                  </a:lnTo>
                  <a:lnTo>
                    <a:pt x="99130" y="85651"/>
                  </a:lnTo>
                  <a:lnTo>
                    <a:pt x="112808" y="29679"/>
                  </a:lnTo>
                  <a:lnTo>
                    <a:pt x="115814" y="1052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569367" y="526048"/>
              <a:ext cx="116438" cy="146373"/>
            </a:xfrm>
            <a:custGeom>
              <a:avLst/>
              <a:gdLst/>
              <a:ahLst/>
              <a:cxnLst/>
              <a:rect l="0" t="0" r="0" b="0"/>
              <a:pathLst>
                <a:path w="116438" h="146373">
                  <a:moveTo>
                    <a:pt x="0" y="42490"/>
                  </a:moveTo>
                  <a:lnTo>
                    <a:pt x="17981" y="66537"/>
                  </a:lnTo>
                  <a:lnTo>
                    <a:pt x="34898" y="80864"/>
                  </a:lnTo>
                  <a:lnTo>
                    <a:pt x="44323" y="84450"/>
                  </a:lnTo>
                  <a:lnTo>
                    <a:pt x="64153" y="85316"/>
                  </a:lnTo>
                  <a:lnTo>
                    <a:pt x="81545" y="78681"/>
                  </a:lnTo>
                  <a:lnTo>
                    <a:pt x="111775" y="55358"/>
                  </a:lnTo>
                  <a:lnTo>
                    <a:pt x="115460" y="47560"/>
                  </a:lnTo>
                  <a:lnTo>
                    <a:pt x="116437" y="29536"/>
                  </a:lnTo>
                  <a:lnTo>
                    <a:pt x="109852" y="12946"/>
                  </a:lnTo>
                  <a:lnTo>
                    <a:pt x="104820" y="5247"/>
                  </a:lnTo>
                  <a:lnTo>
                    <a:pt x="95617" y="1284"/>
                  </a:lnTo>
                  <a:lnTo>
                    <a:pt x="69793" y="0"/>
                  </a:lnTo>
                  <a:lnTo>
                    <a:pt x="48177" y="6448"/>
                  </a:lnTo>
                  <a:lnTo>
                    <a:pt x="30771" y="18283"/>
                  </a:lnTo>
                  <a:lnTo>
                    <a:pt x="15236" y="35241"/>
                  </a:lnTo>
                  <a:lnTo>
                    <a:pt x="6772" y="57596"/>
                  </a:lnTo>
                  <a:lnTo>
                    <a:pt x="4180" y="81959"/>
                  </a:lnTo>
                  <a:lnTo>
                    <a:pt x="6927" y="104486"/>
                  </a:lnTo>
                  <a:lnTo>
                    <a:pt x="18287" y="126196"/>
                  </a:lnTo>
                  <a:lnTo>
                    <a:pt x="26230" y="136899"/>
                  </a:lnTo>
                  <a:lnTo>
                    <a:pt x="37374" y="142864"/>
                  </a:lnTo>
                  <a:lnTo>
                    <a:pt x="65354" y="146372"/>
                  </a:lnTo>
                  <a:lnTo>
                    <a:pt x="87928" y="140913"/>
                  </a:lnTo>
                  <a:lnTo>
                    <a:pt x="115814" y="12671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737823" y="526424"/>
              <a:ext cx="84230" cy="139288"/>
            </a:xfrm>
            <a:custGeom>
              <a:avLst/>
              <a:gdLst/>
              <a:ahLst/>
              <a:cxnLst/>
              <a:rect l="0" t="0" r="0" b="0"/>
              <a:pathLst>
                <a:path w="84230" h="139288">
                  <a:moveTo>
                    <a:pt x="0" y="52643"/>
                  </a:moveTo>
                  <a:lnTo>
                    <a:pt x="3120" y="95335"/>
                  </a:lnTo>
                  <a:lnTo>
                    <a:pt x="14573" y="126514"/>
                  </a:lnTo>
                  <a:lnTo>
                    <a:pt x="20244" y="136985"/>
                  </a:lnTo>
                  <a:lnTo>
                    <a:pt x="24025" y="139287"/>
                  </a:lnTo>
                  <a:lnTo>
                    <a:pt x="26545" y="136142"/>
                  </a:lnTo>
                  <a:lnTo>
                    <a:pt x="28226" y="129366"/>
                  </a:lnTo>
                  <a:lnTo>
                    <a:pt x="23686" y="77633"/>
                  </a:lnTo>
                  <a:lnTo>
                    <a:pt x="22226" y="49322"/>
                  </a:lnTo>
                  <a:lnTo>
                    <a:pt x="27816" y="27380"/>
                  </a:lnTo>
                  <a:lnTo>
                    <a:pt x="32582" y="18254"/>
                  </a:lnTo>
                  <a:lnTo>
                    <a:pt x="40439" y="12169"/>
                  </a:lnTo>
                  <a:lnTo>
                    <a:pt x="8422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4926577" y="494839"/>
              <a:ext cx="117040" cy="168457"/>
            </a:xfrm>
            <a:custGeom>
              <a:avLst/>
              <a:gdLst/>
              <a:ahLst/>
              <a:cxnLst/>
              <a:rect l="0" t="0" r="0" b="0"/>
              <a:pathLst>
                <a:path w="117040" h="168457">
                  <a:moveTo>
                    <a:pt x="63930" y="0"/>
                  </a:moveTo>
                  <a:lnTo>
                    <a:pt x="39884" y="9575"/>
                  </a:lnTo>
                  <a:lnTo>
                    <a:pt x="4337" y="39403"/>
                  </a:lnTo>
                  <a:lnTo>
                    <a:pt x="805" y="47326"/>
                  </a:lnTo>
                  <a:lnTo>
                    <a:pt x="0" y="65487"/>
                  </a:lnTo>
                  <a:lnTo>
                    <a:pt x="4932" y="71734"/>
                  </a:lnTo>
                  <a:lnTo>
                    <a:pt x="22891" y="78675"/>
                  </a:lnTo>
                  <a:lnTo>
                    <a:pt x="82934" y="89736"/>
                  </a:lnTo>
                  <a:lnTo>
                    <a:pt x="94147" y="94919"/>
                  </a:lnTo>
                  <a:lnTo>
                    <a:pt x="109725" y="110036"/>
                  </a:lnTo>
                  <a:lnTo>
                    <a:pt x="115517" y="118981"/>
                  </a:lnTo>
                  <a:lnTo>
                    <a:pt x="117039" y="127284"/>
                  </a:lnTo>
                  <a:lnTo>
                    <a:pt x="115714" y="135159"/>
                  </a:lnTo>
                  <a:lnTo>
                    <a:pt x="112491" y="142748"/>
                  </a:lnTo>
                  <a:lnTo>
                    <a:pt x="99551" y="154301"/>
                  </a:lnTo>
                  <a:lnTo>
                    <a:pt x="80932" y="162165"/>
                  </a:lnTo>
                  <a:lnTo>
                    <a:pt x="2181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074735" y="491431"/>
              <a:ext cx="157929" cy="161336"/>
            </a:xfrm>
            <a:custGeom>
              <a:avLst/>
              <a:gdLst/>
              <a:ahLst/>
              <a:cxnLst/>
              <a:rect l="0" t="0" r="0" b="0"/>
              <a:pathLst>
                <a:path w="157929" h="161336">
                  <a:moveTo>
                    <a:pt x="0" y="77107"/>
                  </a:moveTo>
                  <a:lnTo>
                    <a:pt x="37478" y="68774"/>
                  </a:lnTo>
                  <a:lnTo>
                    <a:pt x="59941" y="65215"/>
                  </a:lnTo>
                  <a:lnTo>
                    <a:pt x="85741" y="50057"/>
                  </a:lnTo>
                  <a:lnTo>
                    <a:pt x="100888" y="37399"/>
                  </a:lnTo>
                  <a:lnTo>
                    <a:pt x="103524" y="30748"/>
                  </a:lnTo>
                  <a:lnTo>
                    <a:pt x="102941" y="23974"/>
                  </a:lnTo>
                  <a:lnTo>
                    <a:pt x="100213" y="17119"/>
                  </a:lnTo>
                  <a:lnTo>
                    <a:pt x="87823" y="6382"/>
                  </a:lnTo>
                  <a:lnTo>
                    <a:pt x="79606" y="1881"/>
                  </a:lnTo>
                  <a:lnTo>
                    <a:pt x="61117" y="0"/>
                  </a:lnTo>
                  <a:lnTo>
                    <a:pt x="42371" y="4233"/>
                  </a:lnTo>
                  <a:lnTo>
                    <a:pt x="26241" y="13913"/>
                  </a:lnTo>
                  <a:lnTo>
                    <a:pt x="21003" y="22110"/>
                  </a:lnTo>
                  <a:lnTo>
                    <a:pt x="13633" y="56002"/>
                  </a:lnTo>
                  <a:lnTo>
                    <a:pt x="11908" y="82155"/>
                  </a:lnTo>
                  <a:lnTo>
                    <a:pt x="17381" y="103137"/>
                  </a:lnTo>
                  <a:lnTo>
                    <a:pt x="39958" y="135672"/>
                  </a:lnTo>
                  <a:lnTo>
                    <a:pt x="65652" y="151911"/>
                  </a:lnTo>
                  <a:lnTo>
                    <a:pt x="113011" y="159474"/>
                  </a:lnTo>
                  <a:lnTo>
                    <a:pt x="157928" y="1613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5576165" y="296225"/>
            <a:ext cx="3952126" cy="535209"/>
            <a:chOff x="5576165" y="296225"/>
            <a:chExt cx="3952126" cy="535209"/>
          </a:xfrm>
        </p:grpSpPr>
        <p:sp>
          <p:nvSpPr>
            <p:cNvPr id="29" name="Freeform 28"/>
            <p:cNvSpPr/>
            <p:nvPr/>
          </p:nvSpPr>
          <p:spPr>
            <a:xfrm>
              <a:off x="5576165" y="484310"/>
              <a:ext cx="190142" cy="172390"/>
            </a:xfrm>
            <a:custGeom>
              <a:avLst/>
              <a:gdLst/>
              <a:ahLst/>
              <a:cxnLst/>
              <a:rect l="0" t="0" r="0" b="0"/>
              <a:pathLst>
                <a:path w="190142" h="172390">
                  <a:moveTo>
                    <a:pt x="109224" y="0"/>
                  </a:moveTo>
                  <a:lnTo>
                    <a:pt x="66532" y="3120"/>
                  </a:lnTo>
                  <a:lnTo>
                    <a:pt x="46965" y="9576"/>
                  </a:lnTo>
                  <a:lnTo>
                    <a:pt x="30471" y="20244"/>
                  </a:lnTo>
                  <a:lnTo>
                    <a:pt x="18460" y="39023"/>
                  </a:lnTo>
                  <a:lnTo>
                    <a:pt x="1218" y="83618"/>
                  </a:lnTo>
                  <a:lnTo>
                    <a:pt x="0" y="105014"/>
                  </a:lnTo>
                  <a:lnTo>
                    <a:pt x="4528" y="125052"/>
                  </a:lnTo>
                  <a:lnTo>
                    <a:pt x="14339" y="141757"/>
                  </a:lnTo>
                  <a:lnTo>
                    <a:pt x="29618" y="153860"/>
                  </a:lnTo>
                  <a:lnTo>
                    <a:pt x="68023" y="171162"/>
                  </a:lnTo>
                  <a:lnTo>
                    <a:pt x="88572" y="172389"/>
                  </a:lnTo>
                  <a:lnTo>
                    <a:pt x="130360" y="163644"/>
                  </a:lnTo>
                  <a:lnTo>
                    <a:pt x="161890" y="148443"/>
                  </a:lnTo>
                  <a:lnTo>
                    <a:pt x="176694" y="132655"/>
                  </a:lnTo>
                  <a:lnTo>
                    <a:pt x="186004" y="112770"/>
                  </a:lnTo>
                  <a:lnTo>
                    <a:pt x="190141" y="88335"/>
                  </a:lnTo>
                  <a:lnTo>
                    <a:pt x="185741" y="68116"/>
                  </a:lnTo>
                  <a:lnTo>
                    <a:pt x="163852" y="36072"/>
                  </a:lnTo>
                  <a:lnTo>
                    <a:pt x="144421" y="27731"/>
                  </a:lnTo>
                  <a:lnTo>
                    <a:pt x="109224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5764937" y="296225"/>
              <a:ext cx="131022" cy="335485"/>
            </a:xfrm>
            <a:custGeom>
              <a:avLst/>
              <a:gdLst/>
              <a:ahLst/>
              <a:cxnLst/>
              <a:rect l="0" t="0" r="0" b="0"/>
              <a:pathLst>
                <a:path w="131022" h="335485">
                  <a:moveTo>
                    <a:pt x="78379" y="335484"/>
                  </a:moveTo>
                  <a:lnTo>
                    <a:pt x="60421" y="281609"/>
                  </a:lnTo>
                  <a:lnTo>
                    <a:pt x="43230" y="224448"/>
                  </a:lnTo>
                  <a:lnTo>
                    <a:pt x="29235" y="171265"/>
                  </a:lnTo>
                  <a:lnTo>
                    <a:pt x="11697" y="109355"/>
                  </a:lnTo>
                  <a:lnTo>
                    <a:pt x="0" y="62829"/>
                  </a:lnTo>
                  <a:lnTo>
                    <a:pt x="1820" y="41169"/>
                  </a:lnTo>
                  <a:lnTo>
                    <a:pt x="12767" y="22963"/>
                  </a:lnTo>
                  <a:lnTo>
                    <a:pt x="20600" y="14833"/>
                  </a:lnTo>
                  <a:lnTo>
                    <a:pt x="41781" y="5799"/>
                  </a:lnTo>
                  <a:lnTo>
                    <a:pt x="93506" y="0"/>
                  </a:lnTo>
                  <a:lnTo>
                    <a:pt x="111618" y="2326"/>
                  </a:lnTo>
                  <a:lnTo>
                    <a:pt x="131021" y="910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5790673" y="463253"/>
              <a:ext cx="136872" cy="21058"/>
            </a:xfrm>
            <a:custGeom>
              <a:avLst/>
              <a:gdLst/>
              <a:ahLst/>
              <a:cxnLst/>
              <a:rect l="0" t="0" r="0" b="0"/>
              <a:pathLst>
                <a:path w="136872" h="21058">
                  <a:moveTo>
                    <a:pt x="136871" y="0"/>
                  </a:moveTo>
                  <a:lnTo>
                    <a:pt x="94179" y="3120"/>
                  </a:lnTo>
                  <a:lnTo>
                    <a:pt x="35972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247007" y="410611"/>
              <a:ext cx="182000" cy="184087"/>
            </a:xfrm>
            <a:custGeom>
              <a:avLst/>
              <a:gdLst/>
              <a:ahLst/>
              <a:cxnLst/>
              <a:rect l="0" t="0" r="0" b="0"/>
              <a:pathLst>
                <a:path w="182000" h="184087">
                  <a:moveTo>
                    <a:pt x="122734" y="0"/>
                  </a:moveTo>
                  <a:lnTo>
                    <a:pt x="98687" y="9575"/>
                  </a:lnTo>
                  <a:lnTo>
                    <a:pt x="37612" y="52997"/>
                  </a:lnTo>
                  <a:lnTo>
                    <a:pt x="9775" y="76924"/>
                  </a:lnTo>
                  <a:lnTo>
                    <a:pt x="1804" y="86378"/>
                  </a:lnTo>
                  <a:lnTo>
                    <a:pt x="0" y="93850"/>
                  </a:lnTo>
                  <a:lnTo>
                    <a:pt x="2307" y="100001"/>
                  </a:lnTo>
                  <a:lnTo>
                    <a:pt x="7354" y="105272"/>
                  </a:lnTo>
                  <a:lnTo>
                    <a:pt x="25441" y="111128"/>
                  </a:lnTo>
                  <a:lnTo>
                    <a:pt x="80769" y="114888"/>
                  </a:lnTo>
                  <a:lnTo>
                    <a:pt x="142424" y="127144"/>
                  </a:lnTo>
                  <a:lnTo>
                    <a:pt x="163070" y="134887"/>
                  </a:lnTo>
                  <a:lnTo>
                    <a:pt x="180046" y="146128"/>
                  </a:lnTo>
                  <a:lnTo>
                    <a:pt x="181999" y="153570"/>
                  </a:lnTo>
                  <a:lnTo>
                    <a:pt x="179791" y="162042"/>
                  </a:lnTo>
                  <a:lnTo>
                    <a:pt x="174810" y="171199"/>
                  </a:lnTo>
                  <a:lnTo>
                    <a:pt x="166810" y="177303"/>
                  </a:lnTo>
                  <a:lnTo>
                    <a:pt x="145443" y="184086"/>
                  </a:lnTo>
                  <a:lnTo>
                    <a:pt x="88246" y="180465"/>
                  </a:lnTo>
                  <a:lnTo>
                    <a:pt x="54413" y="176304"/>
                  </a:lnTo>
                  <a:lnTo>
                    <a:pt x="27977" y="16845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534246" y="462698"/>
              <a:ext cx="267164" cy="338715"/>
            </a:xfrm>
            <a:custGeom>
              <a:avLst/>
              <a:gdLst/>
              <a:ahLst/>
              <a:cxnLst/>
              <a:rect l="0" t="0" r="0" b="0"/>
              <a:pathLst>
                <a:path w="267164" h="338715">
                  <a:moveTo>
                    <a:pt x="88179" y="105840"/>
                  </a:moveTo>
                  <a:lnTo>
                    <a:pt x="99357" y="89073"/>
                  </a:lnTo>
                  <a:lnTo>
                    <a:pt x="106309" y="56289"/>
                  </a:lnTo>
                  <a:lnTo>
                    <a:pt x="102779" y="22528"/>
                  </a:lnTo>
                  <a:lnTo>
                    <a:pt x="97912" y="14034"/>
                  </a:lnTo>
                  <a:lnTo>
                    <a:pt x="83146" y="1477"/>
                  </a:lnTo>
                  <a:lnTo>
                    <a:pt x="74295" y="0"/>
                  </a:lnTo>
                  <a:lnTo>
                    <a:pt x="55102" y="4598"/>
                  </a:lnTo>
                  <a:lnTo>
                    <a:pt x="30155" y="20341"/>
                  </a:lnTo>
                  <a:lnTo>
                    <a:pt x="18326" y="36255"/>
                  </a:lnTo>
                  <a:lnTo>
                    <a:pt x="1202" y="75068"/>
                  </a:lnTo>
                  <a:lnTo>
                    <a:pt x="0" y="95673"/>
                  </a:lnTo>
                  <a:lnTo>
                    <a:pt x="1317" y="106081"/>
                  </a:lnTo>
                  <a:lnTo>
                    <a:pt x="5704" y="114190"/>
                  </a:lnTo>
                  <a:lnTo>
                    <a:pt x="19938" y="126319"/>
                  </a:lnTo>
                  <a:lnTo>
                    <a:pt x="28647" y="128851"/>
                  </a:lnTo>
                  <a:lnTo>
                    <a:pt x="47682" y="128546"/>
                  </a:lnTo>
                  <a:lnTo>
                    <a:pt x="64721" y="121391"/>
                  </a:lnTo>
                  <a:lnTo>
                    <a:pt x="80092" y="109242"/>
                  </a:lnTo>
                  <a:lnTo>
                    <a:pt x="94723" y="92144"/>
                  </a:lnTo>
                  <a:lnTo>
                    <a:pt x="99561" y="92030"/>
                  </a:lnTo>
                  <a:lnTo>
                    <a:pt x="102786" y="97804"/>
                  </a:lnTo>
                  <a:lnTo>
                    <a:pt x="109556" y="156688"/>
                  </a:lnTo>
                  <a:lnTo>
                    <a:pt x="117401" y="211464"/>
                  </a:lnTo>
                  <a:lnTo>
                    <a:pt x="126688" y="274124"/>
                  </a:lnTo>
                  <a:lnTo>
                    <a:pt x="135407" y="335827"/>
                  </a:lnTo>
                  <a:lnTo>
                    <a:pt x="138382" y="338714"/>
                  </a:lnTo>
                  <a:lnTo>
                    <a:pt x="141534" y="335958"/>
                  </a:lnTo>
                  <a:lnTo>
                    <a:pt x="173394" y="286888"/>
                  </a:lnTo>
                  <a:lnTo>
                    <a:pt x="188053" y="272873"/>
                  </a:lnTo>
                  <a:lnTo>
                    <a:pt x="250694" y="243038"/>
                  </a:lnTo>
                  <a:lnTo>
                    <a:pt x="267163" y="2321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6717181" y="452725"/>
              <a:ext cx="130853" cy="156382"/>
            </a:xfrm>
            <a:custGeom>
              <a:avLst/>
              <a:gdLst/>
              <a:ahLst/>
              <a:cxnLst/>
              <a:rect l="0" t="0" r="0" b="0"/>
              <a:pathLst>
                <a:path w="130853" h="156382">
                  <a:moveTo>
                    <a:pt x="0" y="10528"/>
                  </a:moveTo>
                  <a:lnTo>
                    <a:pt x="3120" y="59459"/>
                  </a:lnTo>
                  <a:lnTo>
                    <a:pt x="14654" y="113001"/>
                  </a:lnTo>
                  <a:lnTo>
                    <a:pt x="30338" y="146565"/>
                  </a:lnTo>
                  <a:lnTo>
                    <a:pt x="38943" y="152692"/>
                  </a:lnTo>
                  <a:lnTo>
                    <a:pt x="60982" y="156381"/>
                  </a:lnTo>
                  <a:lnTo>
                    <a:pt x="80135" y="151001"/>
                  </a:lnTo>
                  <a:lnTo>
                    <a:pt x="88519" y="146291"/>
                  </a:lnTo>
                  <a:lnTo>
                    <a:pt x="100953" y="131699"/>
                  </a:lnTo>
                  <a:lnTo>
                    <a:pt x="125962" y="73245"/>
                  </a:lnTo>
                  <a:lnTo>
                    <a:pt x="130852" y="5244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6921407" y="463056"/>
              <a:ext cx="153744" cy="136284"/>
            </a:xfrm>
            <a:custGeom>
              <a:avLst/>
              <a:gdLst/>
              <a:ahLst/>
              <a:cxnLst/>
              <a:rect l="0" t="0" r="0" b="0"/>
              <a:pathLst>
                <a:path w="153744" h="136284">
                  <a:moveTo>
                    <a:pt x="80043" y="84425"/>
                  </a:moveTo>
                  <a:lnTo>
                    <a:pt x="76924" y="41734"/>
                  </a:lnTo>
                  <a:lnTo>
                    <a:pt x="70469" y="22167"/>
                  </a:lnTo>
                  <a:lnTo>
                    <a:pt x="59800" y="5672"/>
                  </a:lnTo>
                  <a:lnTo>
                    <a:pt x="52510" y="1508"/>
                  </a:lnTo>
                  <a:lnTo>
                    <a:pt x="35051" y="0"/>
                  </a:lnTo>
                  <a:lnTo>
                    <a:pt x="26652" y="3575"/>
                  </a:lnTo>
                  <a:lnTo>
                    <a:pt x="11080" y="16907"/>
                  </a:lnTo>
                  <a:lnTo>
                    <a:pt x="2600" y="37649"/>
                  </a:lnTo>
                  <a:lnTo>
                    <a:pt x="0" y="63636"/>
                  </a:lnTo>
                  <a:lnTo>
                    <a:pt x="6284" y="107641"/>
                  </a:lnTo>
                  <a:lnTo>
                    <a:pt x="16456" y="128279"/>
                  </a:lnTo>
                  <a:lnTo>
                    <a:pt x="23614" y="133548"/>
                  </a:lnTo>
                  <a:lnTo>
                    <a:pt x="31895" y="135891"/>
                  </a:lnTo>
                  <a:lnTo>
                    <a:pt x="40926" y="136283"/>
                  </a:lnTo>
                  <a:lnTo>
                    <a:pt x="48116" y="133035"/>
                  </a:lnTo>
                  <a:lnTo>
                    <a:pt x="59225" y="120068"/>
                  </a:lnTo>
                  <a:lnTo>
                    <a:pt x="83266" y="57211"/>
                  </a:lnTo>
                  <a:lnTo>
                    <a:pt x="86871" y="53414"/>
                  </a:lnTo>
                  <a:lnTo>
                    <a:pt x="90444" y="55563"/>
                  </a:lnTo>
                  <a:lnTo>
                    <a:pt x="129785" y="111197"/>
                  </a:lnTo>
                  <a:lnTo>
                    <a:pt x="140366" y="119721"/>
                  </a:lnTo>
                  <a:lnTo>
                    <a:pt x="153743" y="12653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084050" y="452725"/>
              <a:ext cx="54610" cy="122982"/>
            </a:xfrm>
            <a:custGeom>
              <a:avLst/>
              <a:gdLst/>
              <a:ahLst/>
              <a:cxnLst/>
              <a:rect l="0" t="0" r="0" b="0"/>
              <a:pathLst>
                <a:path w="54610" h="122982">
                  <a:moveTo>
                    <a:pt x="22685" y="52642"/>
                  </a:moveTo>
                  <a:lnTo>
                    <a:pt x="41814" y="105347"/>
                  </a:lnTo>
                  <a:lnTo>
                    <a:pt x="54609" y="122981"/>
                  </a:lnTo>
                  <a:lnTo>
                    <a:pt x="14995" y="62218"/>
                  </a:lnTo>
                  <a:lnTo>
                    <a:pt x="0" y="31303"/>
                  </a:lnTo>
                  <a:lnTo>
                    <a:pt x="543" y="23208"/>
                  </a:lnTo>
                  <a:lnTo>
                    <a:pt x="4414" y="16642"/>
                  </a:lnTo>
                  <a:lnTo>
                    <a:pt x="10505" y="11095"/>
                  </a:lnTo>
                  <a:lnTo>
                    <a:pt x="26631" y="4931"/>
                  </a:lnTo>
                  <a:lnTo>
                    <a:pt x="5427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243606" y="484310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89" y="62093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7243606" y="410611"/>
              <a:ext cx="1" cy="10529"/>
            </a:xfrm>
            <a:custGeom>
              <a:avLst/>
              <a:gdLst/>
              <a:ahLst/>
              <a:cxnLst/>
              <a:rect l="0" t="0" r="0" b="0"/>
              <a:pathLst>
                <a:path w="1" h="10529">
                  <a:moveTo>
                    <a:pt x="0" y="0"/>
                  </a:move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348891" y="485733"/>
              <a:ext cx="147400" cy="93335"/>
            </a:xfrm>
            <a:custGeom>
              <a:avLst/>
              <a:gdLst/>
              <a:ahLst/>
              <a:cxnLst/>
              <a:rect l="0" t="0" r="0" b="0"/>
              <a:pathLst>
                <a:path w="147400" h="93335">
                  <a:moveTo>
                    <a:pt x="0" y="30163"/>
                  </a:moveTo>
                  <a:lnTo>
                    <a:pt x="25171" y="77019"/>
                  </a:lnTo>
                  <a:lnTo>
                    <a:pt x="22742" y="31099"/>
                  </a:lnTo>
                  <a:lnTo>
                    <a:pt x="26875" y="9522"/>
                  </a:lnTo>
                  <a:lnTo>
                    <a:pt x="34294" y="3534"/>
                  </a:lnTo>
                  <a:lnTo>
                    <a:pt x="58135" y="0"/>
                  </a:lnTo>
                  <a:lnTo>
                    <a:pt x="81990" y="5449"/>
                  </a:lnTo>
                  <a:lnTo>
                    <a:pt x="112031" y="21670"/>
                  </a:lnTo>
                  <a:lnTo>
                    <a:pt x="127000" y="35747"/>
                  </a:lnTo>
                  <a:lnTo>
                    <a:pt x="140835" y="62233"/>
                  </a:lnTo>
                  <a:lnTo>
                    <a:pt x="147399" y="9333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7338362" y="473563"/>
              <a:ext cx="359409" cy="357871"/>
            </a:xfrm>
            <a:custGeom>
              <a:avLst/>
              <a:gdLst/>
              <a:ahLst/>
              <a:cxnLst/>
              <a:rect l="0" t="0" r="0" b="0"/>
              <a:pathLst>
                <a:path w="359409" h="357871">
                  <a:moveTo>
                    <a:pt x="210571" y="94975"/>
                  </a:moveTo>
                  <a:lnTo>
                    <a:pt x="234617" y="85400"/>
                  </a:lnTo>
                  <a:lnTo>
                    <a:pt x="270164" y="55572"/>
                  </a:lnTo>
                  <a:lnTo>
                    <a:pt x="273695" y="46480"/>
                  </a:lnTo>
                  <a:lnTo>
                    <a:pt x="274501" y="23899"/>
                  </a:lnTo>
                  <a:lnTo>
                    <a:pt x="270738" y="14836"/>
                  </a:lnTo>
                  <a:lnTo>
                    <a:pt x="257199" y="1646"/>
                  </a:lnTo>
                  <a:lnTo>
                    <a:pt x="249845" y="0"/>
                  </a:lnTo>
                  <a:lnTo>
                    <a:pt x="242603" y="1243"/>
                  </a:lnTo>
                  <a:lnTo>
                    <a:pt x="235435" y="4411"/>
                  </a:lnTo>
                  <a:lnTo>
                    <a:pt x="221231" y="20410"/>
                  </a:lnTo>
                  <a:lnTo>
                    <a:pt x="214168" y="31227"/>
                  </a:lnTo>
                  <a:lnTo>
                    <a:pt x="209440" y="58844"/>
                  </a:lnTo>
                  <a:lnTo>
                    <a:pt x="209817" y="74397"/>
                  </a:lnTo>
                  <a:lnTo>
                    <a:pt x="213577" y="85936"/>
                  </a:lnTo>
                  <a:lnTo>
                    <a:pt x="227114" y="101876"/>
                  </a:lnTo>
                  <a:lnTo>
                    <a:pt x="236808" y="105425"/>
                  </a:lnTo>
                  <a:lnTo>
                    <a:pt x="260056" y="106249"/>
                  </a:lnTo>
                  <a:lnTo>
                    <a:pt x="269297" y="102491"/>
                  </a:lnTo>
                  <a:lnTo>
                    <a:pt x="282685" y="88957"/>
                  </a:lnTo>
                  <a:lnTo>
                    <a:pt x="287892" y="87454"/>
                  </a:lnTo>
                  <a:lnTo>
                    <a:pt x="292534" y="89961"/>
                  </a:lnTo>
                  <a:lnTo>
                    <a:pt x="296798" y="95142"/>
                  </a:lnTo>
                  <a:lnTo>
                    <a:pt x="315656" y="153070"/>
                  </a:lnTo>
                  <a:lnTo>
                    <a:pt x="329445" y="201876"/>
                  </a:lnTo>
                  <a:lnTo>
                    <a:pt x="355065" y="265180"/>
                  </a:lnTo>
                  <a:lnTo>
                    <a:pt x="359408" y="294234"/>
                  </a:lnTo>
                  <a:lnTo>
                    <a:pt x="356269" y="320405"/>
                  </a:lnTo>
                  <a:lnTo>
                    <a:pt x="347075" y="339836"/>
                  </a:lnTo>
                  <a:lnTo>
                    <a:pt x="339008" y="345953"/>
                  </a:lnTo>
                  <a:lnTo>
                    <a:pt x="317567" y="352750"/>
                  </a:lnTo>
                  <a:lnTo>
                    <a:pt x="258438" y="357114"/>
                  </a:lnTo>
                  <a:lnTo>
                    <a:pt x="211236" y="357870"/>
                  </a:lnTo>
                  <a:lnTo>
                    <a:pt x="150456" y="356924"/>
                  </a:lnTo>
                  <a:lnTo>
                    <a:pt x="101252" y="350924"/>
                  </a:lnTo>
                  <a:lnTo>
                    <a:pt x="42703" y="348304"/>
                  </a:lnTo>
                  <a:lnTo>
                    <a:pt x="0" y="34765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7975138" y="441870"/>
              <a:ext cx="163391" cy="179312"/>
            </a:xfrm>
            <a:custGeom>
              <a:avLst/>
              <a:gdLst/>
              <a:ahLst/>
              <a:cxnLst/>
              <a:rect l="0" t="0" r="0" b="0"/>
              <a:pathLst>
                <a:path w="163391" h="179312">
                  <a:moveTo>
                    <a:pt x="68634" y="74026"/>
                  </a:moveTo>
                  <a:lnTo>
                    <a:pt x="74223" y="57258"/>
                  </a:lnTo>
                  <a:lnTo>
                    <a:pt x="73848" y="39667"/>
                  </a:lnTo>
                  <a:lnTo>
                    <a:pt x="68612" y="21321"/>
                  </a:lnTo>
                  <a:lnTo>
                    <a:pt x="58486" y="5368"/>
                  </a:lnTo>
                  <a:lnTo>
                    <a:pt x="51340" y="1348"/>
                  </a:lnTo>
                  <a:lnTo>
                    <a:pt x="34042" y="0"/>
                  </a:lnTo>
                  <a:lnTo>
                    <a:pt x="26855" y="3619"/>
                  </a:lnTo>
                  <a:lnTo>
                    <a:pt x="15750" y="16997"/>
                  </a:lnTo>
                  <a:lnTo>
                    <a:pt x="3698" y="72640"/>
                  </a:lnTo>
                  <a:lnTo>
                    <a:pt x="0" y="96806"/>
                  </a:lnTo>
                  <a:lnTo>
                    <a:pt x="5664" y="140957"/>
                  </a:lnTo>
                  <a:lnTo>
                    <a:pt x="15691" y="165774"/>
                  </a:lnTo>
                  <a:lnTo>
                    <a:pt x="22810" y="171456"/>
                  </a:lnTo>
                  <a:lnTo>
                    <a:pt x="31066" y="172905"/>
                  </a:lnTo>
                  <a:lnTo>
                    <a:pt x="40079" y="171531"/>
                  </a:lnTo>
                  <a:lnTo>
                    <a:pt x="47258" y="167105"/>
                  </a:lnTo>
                  <a:lnTo>
                    <a:pt x="58354" y="152829"/>
                  </a:lnTo>
                  <a:lnTo>
                    <a:pt x="82385" y="94607"/>
                  </a:lnTo>
                  <a:lnTo>
                    <a:pt x="85990" y="92426"/>
                  </a:lnTo>
                  <a:lnTo>
                    <a:pt x="89563" y="95651"/>
                  </a:lnTo>
                  <a:lnTo>
                    <a:pt x="119839" y="153314"/>
                  </a:lnTo>
                  <a:lnTo>
                    <a:pt x="163390" y="17931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8351508" y="493148"/>
              <a:ext cx="144990" cy="138562"/>
            </a:xfrm>
            <a:custGeom>
              <a:avLst/>
              <a:gdLst/>
              <a:ahLst/>
              <a:cxnLst/>
              <a:rect l="0" t="0" r="0" b="0"/>
              <a:pathLst>
                <a:path w="144990" h="138562">
                  <a:moveTo>
                    <a:pt x="8118" y="12219"/>
                  </a:moveTo>
                  <a:lnTo>
                    <a:pt x="13708" y="70836"/>
                  </a:lnTo>
                  <a:lnTo>
                    <a:pt x="17184" y="111216"/>
                  </a:lnTo>
                  <a:lnTo>
                    <a:pt x="16502" y="116821"/>
                  </a:lnTo>
                  <a:lnTo>
                    <a:pt x="14877" y="117049"/>
                  </a:lnTo>
                  <a:lnTo>
                    <a:pt x="7001" y="100602"/>
                  </a:lnTo>
                  <a:lnTo>
                    <a:pt x="1773" y="81916"/>
                  </a:lnTo>
                  <a:lnTo>
                    <a:pt x="0" y="46258"/>
                  </a:lnTo>
                  <a:lnTo>
                    <a:pt x="3730" y="23838"/>
                  </a:lnTo>
                  <a:lnTo>
                    <a:pt x="8702" y="15286"/>
                  </a:lnTo>
                  <a:lnTo>
                    <a:pt x="23586" y="2664"/>
                  </a:lnTo>
                  <a:lnTo>
                    <a:pt x="32468" y="0"/>
                  </a:lnTo>
                  <a:lnTo>
                    <a:pt x="51696" y="159"/>
                  </a:lnTo>
                  <a:lnTo>
                    <a:pt x="68820" y="7249"/>
                  </a:lnTo>
                  <a:lnTo>
                    <a:pt x="84230" y="19369"/>
                  </a:lnTo>
                  <a:lnTo>
                    <a:pt x="104889" y="47093"/>
                  </a:lnTo>
                  <a:lnTo>
                    <a:pt x="136578" y="108309"/>
                  </a:lnTo>
                  <a:lnTo>
                    <a:pt x="144989" y="13856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8517554" y="505367"/>
              <a:ext cx="403856" cy="136872"/>
            </a:xfrm>
            <a:custGeom>
              <a:avLst/>
              <a:gdLst/>
              <a:ahLst/>
              <a:cxnLst/>
              <a:rect l="0" t="0" r="0" b="0"/>
              <a:pathLst>
                <a:path w="403856" h="136872">
                  <a:moveTo>
                    <a:pt x="0" y="0"/>
                  </a:moveTo>
                  <a:lnTo>
                    <a:pt x="0" y="58617"/>
                  </a:lnTo>
                  <a:lnTo>
                    <a:pt x="5590" y="93407"/>
                  </a:lnTo>
                  <a:lnTo>
                    <a:pt x="10745" y="102046"/>
                  </a:lnTo>
                  <a:lnTo>
                    <a:pt x="25833" y="114764"/>
                  </a:lnTo>
                  <a:lnTo>
                    <a:pt x="47357" y="118077"/>
                  </a:lnTo>
                  <a:lnTo>
                    <a:pt x="59647" y="117323"/>
                  </a:lnTo>
                  <a:lnTo>
                    <a:pt x="79542" y="107126"/>
                  </a:lnTo>
                  <a:lnTo>
                    <a:pt x="88123" y="99493"/>
                  </a:lnTo>
                  <a:lnTo>
                    <a:pt x="97658" y="78535"/>
                  </a:lnTo>
                  <a:lnTo>
                    <a:pt x="100726" y="54792"/>
                  </a:lnTo>
                  <a:lnTo>
                    <a:pt x="98189" y="32541"/>
                  </a:lnTo>
                  <a:lnTo>
                    <a:pt x="101725" y="26373"/>
                  </a:lnTo>
                  <a:lnTo>
                    <a:pt x="108761" y="23432"/>
                  </a:lnTo>
                  <a:lnTo>
                    <a:pt x="118131" y="22640"/>
                  </a:lnTo>
                  <a:lnTo>
                    <a:pt x="134781" y="28000"/>
                  </a:lnTo>
                  <a:lnTo>
                    <a:pt x="164533" y="50505"/>
                  </a:lnTo>
                  <a:lnTo>
                    <a:pt x="180292" y="76186"/>
                  </a:lnTo>
                  <a:lnTo>
                    <a:pt x="193758" y="108116"/>
                  </a:lnTo>
                  <a:lnTo>
                    <a:pt x="190303" y="60352"/>
                  </a:lnTo>
                  <a:lnTo>
                    <a:pt x="196104" y="38132"/>
                  </a:lnTo>
                  <a:lnTo>
                    <a:pt x="200926" y="28931"/>
                  </a:lnTo>
                  <a:lnTo>
                    <a:pt x="207650" y="26306"/>
                  </a:lnTo>
                  <a:lnTo>
                    <a:pt x="215643" y="28066"/>
                  </a:lnTo>
                  <a:lnTo>
                    <a:pt x="248097" y="50518"/>
                  </a:lnTo>
                  <a:lnTo>
                    <a:pt x="269912" y="76190"/>
                  </a:lnTo>
                  <a:lnTo>
                    <a:pt x="275868" y="78869"/>
                  </a:lnTo>
                  <a:lnTo>
                    <a:pt x="281008" y="77146"/>
                  </a:lnTo>
                  <a:lnTo>
                    <a:pt x="289840" y="65873"/>
                  </a:lnTo>
                  <a:lnTo>
                    <a:pt x="314234" y="25616"/>
                  </a:lnTo>
                  <a:lnTo>
                    <a:pt x="321794" y="22927"/>
                  </a:lnTo>
                  <a:lnTo>
                    <a:pt x="339551" y="26178"/>
                  </a:lnTo>
                  <a:lnTo>
                    <a:pt x="369280" y="46751"/>
                  </a:lnTo>
                  <a:lnTo>
                    <a:pt x="389137" y="75074"/>
                  </a:lnTo>
                  <a:lnTo>
                    <a:pt x="402429" y="105692"/>
                  </a:lnTo>
                  <a:lnTo>
                    <a:pt x="403855" y="120284"/>
                  </a:lnTo>
                  <a:lnTo>
                    <a:pt x="400083" y="1368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8970280" y="347440"/>
              <a:ext cx="137504" cy="276096"/>
            </a:xfrm>
            <a:custGeom>
              <a:avLst/>
              <a:gdLst/>
              <a:ahLst/>
              <a:cxnLst/>
              <a:rect l="0" t="0" r="0" b="0"/>
              <a:pathLst>
                <a:path w="137504" h="276096">
                  <a:moveTo>
                    <a:pt x="0" y="0"/>
                  </a:moveTo>
                  <a:lnTo>
                    <a:pt x="0" y="48931"/>
                  </a:lnTo>
                  <a:lnTo>
                    <a:pt x="3119" y="96776"/>
                  </a:lnTo>
                  <a:lnTo>
                    <a:pt x="14654" y="159756"/>
                  </a:lnTo>
                  <a:lnTo>
                    <a:pt x="20962" y="216087"/>
                  </a:lnTo>
                  <a:lnTo>
                    <a:pt x="26084" y="239928"/>
                  </a:lnTo>
                  <a:lnTo>
                    <a:pt x="27917" y="243010"/>
                  </a:lnTo>
                  <a:lnTo>
                    <a:pt x="29140" y="240386"/>
                  </a:lnTo>
                  <a:lnTo>
                    <a:pt x="36691" y="208141"/>
                  </a:lnTo>
                  <a:lnTo>
                    <a:pt x="42008" y="200762"/>
                  </a:lnTo>
                  <a:lnTo>
                    <a:pt x="57275" y="189443"/>
                  </a:lnTo>
                  <a:lnTo>
                    <a:pt x="66259" y="188296"/>
                  </a:lnTo>
                  <a:lnTo>
                    <a:pt x="85600" y="193262"/>
                  </a:lnTo>
                  <a:lnTo>
                    <a:pt x="118207" y="215513"/>
                  </a:lnTo>
                  <a:lnTo>
                    <a:pt x="132865" y="228755"/>
                  </a:lnTo>
                  <a:lnTo>
                    <a:pt x="136540" y="236731"/>
                  </a:lnTo>
                  <a:lnTo>
                    <a:pt x="137503" y="254952"/>
                  </a:lnTo>
                  <a:lnTo>
                    <a:pt x="133782" y="262385"/>
                  </a:lnTo>
                  <a:lnTo>
                    <a:pt x="120290" y="273763"/>
                  </a:lnTo>
                  <a:lnTo>
                    <a:pt x="111779" y="276095"/>
                  </a:lnTo>
                  <a:lnTo>
                    <a:pt x="92963" y="275567"/>
                  </a:lnTo>
                  <a:lnTo>
                    <a:pt x="44997" y="254195"/>
                  </a:lnTo>
                  <a:lnTo>
                    <a:pt x="2105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138735" y="483031"/>
              <a:ext cx="157929" cy="169736"/>
            </a:xfrm>
            <a:custGeom>
              <a:avLst/>
              <a:gdLst/>
              <a:ahLst/>
              <a:cxnLst/>
              <a:rect l="0" t="0" r="0" b="0"/>
              <a:pathLst>
                <a:path w="157929" h="169736">
                  <a:moveTo>
                    <a:pt x="0" y="74979"/>
                  </a:moveTo>
                  <a:lnTo>
                    <a:pt x="53875" y="55851"/>
                  </a:lnTo>
                  <a:lnTo>
                    <a:pt x="74248" y="44641"/>
                  </a:lnTo>
                  <a:lnTo>
                    <a:pt x="79914" y="37206"/>
                  </a:lnTo>
                  <a:lnTo>
                    <a:pt x="82522" y="28740"/>
                  </a:lnTo>
                  <a:lnTo>
                    <a:pt x="83091" y="19586"/>
                  </a:lnTo>
                  <a:lnTo>
                    <a:pt x="79961" y="12314"/>
                  </a:lnTo>
                  <a:lnTo>
                    <a:pt x="67124" y="1114"/>
                  </a:lnTo>
                  <a:lnTo>
                    <a:pt x="58788" y="0"/>
                  </a:lnTo>
                  <a:lnTo>
                    <a:pt x="40165" y="5000"/>
                  </a:lnTo>
                  <a:lnTo>
                    <a:pt x="23311" y="18141"/>
                  </a:lnTo>
                  <a:lnTo>
                    <a:pt x="15541" y="26558"/>
                  </a:lnTo>
                  <a:lnTo>
                    <a:pt x="11531" y="35680"/>
                  </a:lnTo>
                  <a:lnTo>
                    <a:pt x="10194" y="55173"/>
                  </a:lnTo>
                  <a:lnTo>
                    <a:pt x="21608" y="85878"/>
                  </a:lnTo>
                  <a:lnTo>
                    <a:pt x="39808" y="111614"/>
                  </a:lnTo>
                  <a:lnTo>
                    <a:pt x="75325" y="140100"/>
                  </a:lnTo>
                  <a:lnTo>
                    <a:pt x="134674" y="164611"/>
                  </a:lnTo>
                  <a:lnTo>
                    <a:pt x="157928" y="16973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9328249" y="499620"/>
              <a:ext cx="200042" cy="159972"/>
            </a:xfrm>
            <a:custGeom>
              <a:avLst/>
              <a:gdLst/>
              <a:ahLst/>
              <a:cxnLst/>
              <a:rect l="0" t="0" r="0" b="0"/>
              <a:pathLst>
                <a:path w="200042" h="159972">
                  <a:moveTo>
                    <a:pt x="0" y="47861"/>
                  </a:moveTo>
                  <a:lnTo>
                    <a:pt x="3119" y="90553"/>
                  </a:lnTo>
                  <a:lnTo>
                    <a:pt x="14572" y="121732"/>
                  </a:lnTo>
                  <a:lnTo>
                    <a:pt x="39403" y="158119"/>
                  </a:lnTo>
                  <a:lnTo>
                    <a:pt x="42646" y="159971"/>
                  </a:lnTo>
                  <a:lnTo>
                    <a:pt x="43638" y="157696"/>
                  </a:lnTo>
                  <a:lnTo>
                    <a:pt x="27548" y="99538"/>
                  </a:lnTo>
                  <a:lnTo>
                    <a:pt x="13578" y="44615"/>
                  </a:lnTo>
                  <a:lnTo>
                    <a:pt x="12562" y="31659"/>
                  </a:lnTo>
                  <a:lnTo>
                    <a:pt x="15393" y="21852"/>
                  </a:lnTo>
                  <a:lnTo>
                    <a:pt x="20790" y="14144"/>
                  </a:lnTo>
                  <a:lnTo>
                    <a:pt x="27898" y="7836"/>
                  </a:lnTo>
                  <a:lnTo>
                    <a:pt x="51393" y="826"/>
                  </a:lnTo>
                  <a:lnTo>
                    <a:pt x="94385" y="0"/>
                  </a:lnTo>
                  <a:lnTo>
                    <a:pt x="150835" y="10201"/>
                  </a:lnTo>
                  <a:lnTo>
                    <a:pt x="200041" y="2680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8" name="Freeform 47"/>
          <p:cNvSpPr/>
          <p:nvPr/>
        </p:nvSpPr>
        <p:spPr>
          <a:xfrm>
            <a:off x="1958300" y="1810901"/>
            <a:ext cx="968623" cy="581185"/>
          </a:xfrm>
          <a:custGeom>
            <a:avLst/>
            <a:gdLst/>
            <a:ahLst/>
            <a:cxnLst/>
            <a:rect l="0" t="0" r="0" b="0"/>
            <a:pathLst>
              <a:path w="968623" h="581185">
                <a:moveTo>
                  <a:pt x="0" y="357969"/>
                </a:moveTo>
                <a:lnTo>
                  <a:pt x="2340" y="396487"/>
                </a:lnTo>
                <a:lnTo>
                  <a:pt x="28681" y="459554"/>
                </a:lnTo>
                <a:lnTo>
                  <a:pt x="54614" y="512088"/>
                </a:lnTo>
                <a:lnTo>
                  <a:pt x="76617" y="568037"/>
                </a:lnTo>
                <a:lnTo>
                  <a:pt x="82663" y="578733"/>
                </a:lnTo>
                <a:lnTo>
                  <a:pt x="87864" y="581184"/>
                </a:lnTo>
                <a:lnTo>
                  <a:pt x="92501" y="578139"/>
                </a:lnTo>
                <a:lnTo>
                  <a:pt x="96763" y="571430"/>
                </a:lnTo>
                <a:lnTo>
                  <a:pt x="98378" y="551496"/>
                </a:lnTo>
                <a:lnTo>
                  <a:pt x="97536" y="528209"/>
                </a:lnTo>
                <a:lnTo>
                  <a:pt x="104034" y="468428"/>
                </a:lnTo>
                <a:lnTo>
                  <a:pt x="113453" y="405054"/>
                </a:lnTo>
                <a:lnTo>
                  <a:pt x="120937" y="350502"/>
                </a:lnTo>
                <a:lnTo>
                  <a:pt x="125274" y="290290"/>
                </a:lnTo>
                <a:lnTo>
                  <a:pt x="126131" y="232123"/>
                </a:lnTo>
                <a:lnTo>
                  <a:pt x="134720" y="168738"/>
                </a:lnTo>
                <a:lnTo>
                  <a:pt x="144548" y="115176"/>
                </a:lnTo>
                <a:lnTo>
                  <a:pt x="146836" y="59536"/>
                </a:lnTo>
                <a:lnTo>
                  <a:pt x="153388" y="37769"/>
                </a:lnTo>
                <a:lnTo>
                  <a:pt x="158411" y="28689"/>
                </a:lnTo>
                <a:lnTo>
                  <a:pt x="166438" y="23805"/>
                </a:lnTo>
                <a:lnTo>
                  <a:pt x="226191" y="21188"/>
                </a:lnTo>
                <a:lnTo>
                  <a:pt x="289478" y="21083"/>
                </a:lnTo>
                <a:lnTo>
                  <a:pt x="352065" y="24182"/>
                </a:lnTo>
                <a:lnTo>
                  <a:pt x="404506" y="30123"/>
                </a:lnTo>
                <a:lnTo>
                  <a:pt x="459925" y="30127"/>
                </a:lnTo>
                <a:lnTo>
                  <a:pt x="515932" y="23195"/>
                </a:lnTo>
                <a:lnTo>
                  <a:pt x="572056" y="21479"/>
                </a:lnTo>
                <a:lnTo>
                  <a:pt x="629372" y="21140"/>
                </a:lnTo>
                <a:lnTo>
                  <a:pt x="692686" y="21074"/>
                </a:lnTo>
                <a:lnTo>
                  <a:pt x="750599" y="21060"/>
                </a:lnTo>
                <a:lnTo>
                  <a:pt x="807099" y="13822"/>
                </a:lnTo>
                <a:lnTo>
                  <a:pt x="866439" y="11179"/>
                </a:lnTo>
                <a:lnTo>
                  <a:pt x="928551" y="10657"/>
                </a:lnTo>
                <a:lnTo>
                  <a:pt x="948083" y="7466"/>
                </a:lnTo>
                <a:lnTo>
                  <a:pt x="968622" y="0"/>
                </a:lnTo>
              </a:path>
            </a:pathLst>
          </a:custGeom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5" name="Group 54"/>
          <p:cNvGrpSpPr/>
          <p:nvPr/>
        </p:nvGrpSpPr>
        <p:grpSpPr>
          <a:xfrm>
            <a:off x="2285320" y="1771690"/>
            <a:ext cx="2121891" cy="595936"/>
            <a:chOff x="2285320" y="1771690"/>
            <a:chExt cx="2121891" cy="595936"/>
          </a:xfrm>
        </p:grpSpPr>
        <p:sp>
          <p:nvSpPr>
            <p:cNvPr id="49" name="Freeform 48"/>
            <p:cNvSpPr/>
            <p:nvPr/>
          </p:nvSpPr>
          <p:spPr>
            <a:xfrm>
              <a:off x="2285320" y="1958300"/>
              <a:ext cx="262577" cy="385136"/>
            </a:xfrm>
            <a:custGeom>
              <a:avLst/>
              <a:gdLst/>
              <a:ahLst/>
              <a:cxnLst/>
              <a:rect l="0" t="0" r="0" b="0"/>
              <a:pathLst>
                <a:path w="262577" h="385136">
                  <a:moveTo>
                    <a:pt x="94120" y="0"/>
                  </a:moveTo>
                  <a:lnTo>
                    <a:pt x="78479" y="17981"/>
                  </a:lnTo>
                  <a:lnTo>
                    <a:pt x="47277" y="74354"/>
                  </a:lnTo>
                  <a:lnTo>
                    <a:pt x="25909" y="103139"/>
                  </a:lnTo>
                  <a:lnTo>
                    <a:pt x="7652" y="115250"/>
                  </a:lnTo>
                  <a:lnTo>
                    <a:pt x="2549" y="115438"/>
                  </a:lnTo>
                  <a:lnTo>
                    <a:pt x="318" y="112053"/>
                  </a:lnTo>
                  <a:lnTo>
                    <a:pt x="0" y="106288"/>
                  </a:lnTo>
                  <a:lnTo>
                    <a:pt x="10730" y="75816"/>
                  </a:lnTo>
                  <a:lnTo>
                    <a:pt x="34317" y="48331"/>
                  </a:lnTo>
                  <a:lnTo>
                    <a:pt x="63532" y="30958"/>
                  </a:lnTo>
                  <a:lnTo>
                    <a:pt x="100005" y="23991"/>
                  </a:lnTo>
                  <a:lnTo>
                    <a:pt x="123642" y="28600"/>
                  </a:lnTo>
                  <a:lnTo>
                    <a:pt x="134858" y="33105"/>
                  </a:lnTo>
                  <a:lnTo>
                    <a:pt x="150441" y="47469"/>
                  </a:lnTo>
                  <a:lnTo>
                    <a:pt x="186080" y="108875"/>
                  </a:lnTo>
                  <a:lnTo>
                    <a:pt x="195457" y="154702"/>
                  </a:lnTo>
                  <a:lnTo>
                    <a:pt x="195116" y="206495"/>
                  </a:lnTo>
                  <a:lnTo>
                    <a:pt x="187605" y="254596"/>
                  </a:lnTo>
                  <a:lnTo>
                    <a:pt x="174852" y="299654"/>
                  </a:lnTo>
                  <a:lnTo>
                    <a:pt x="153136" y="335231"/>
                  </a:lnTo>
                  <a:lnTo>
                    <a:pt x="114356" y="373105"/>
                  </a:lnTo>
                  <a:lnTo>
                    <a:pt x="87516" y="382243"/>
                  </a:lnTo>
                  <a:lnTo>
                    <a:pt x="58430" y="385135"/>
                  </a:lnTo>
                  <a:lnTo>
                    <a:pt x="33804" y="382521"/>
                  </a:lnTo>
                  <a:lnTo>
                    <a:pt x="24664" y="377847"/>
                  </a:lnTo>
                  <a:lnTo>
                    <a:pt x="11388" y="363294"/>
                  </a:lnTo>
                  <a:lnTo>
                    <a:pt x="4708" y="342008"/>
                  </a:lnTo>
                  <a:lnTo>
                    <a:pt x="2926" y="329781"/>
                  </a:lnTo>
                  <a:lnTo>
                    <a:pt x="5248" y="319290"/>
                  </a:lnTo>
                  <a:lnTo>
                    <a:pt x="17187" y="301394"/>
                  </a:lnTo>
                  <a:lnTo>
                    <a:pt x="40430" y="291880"/>
                  </a:lnTo>
                  <a:lnTo>
                    <a:pt x="67918" y="288822"/>
                  </a:lnTo>
                  <a:lnTo>
                    <a:pt x="130617" y="299369"/>
                  </a:lnTo>
                  <a:lnTo>
                    <a:pt x="179578" y="318621"/>
                  </a:lnTo>
                  <a:lnTo>
                    <a:pt x="233790" y="327970"/>
                  </a:lnTo>
                  <a:lnTo>
                    <a:pt x="262576" y="336912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648018" y="2010943"/>
              <a:ext cx="271434" cy="356683"/>
            </a:xfrm>
            <a:custGeom>
              <a:avLst/>
              <a:gdLst/>
              <a:ahLst/>
              <a:cxnLst/>
              <a:rect l="0" t="0" r="0" b="0"/>
              <a:pathLst>
                <a:path w="271434" h="356683">
                  <a:moveTo>
                    <a:pt x="152562" y="0"/>
                  </a:moveTo>
                  <a:lnTo>
                    <a:pt x="98418" y="0"/>
                  </a:lnTo>
                  <a:lnTo>
                    <a:pt x="43471" y="0"/>
                  </a:lnTo>
                  <a:lnTo>
                    <a:pt x="21799" y="6239"/>
                  </a:lnTo>
                  <a:lnTo>
                    <a:pt x="12744" y="11178"/>
                  </a:lnTo>
                  <a:lnTo>
                    <a:pt x="6707" y="20320"/>
                  </a:lnTo>
                  <a:lnTo>
                    <a:pt x="0" y="46076"/>
                  </a:lnTo>
                  <a:lnTo>
                    <a:pt x="3674" y="107539"/>
                  </a:lnTo>
                  <a:lnTo>
                    <a:pt x="10458" y="156293"/>
                  </a:lnTo>
                  <a:lnTo>
                    <a:pt x="14542" y="161517"/>
                  </a:lnTo>
                  <a:lnTo>
                    <a:pt x="19605" y="162660"/>
                  </a:lnTo>
                  <a:lnTo>
                    <a:pt x="79708" y="143550"/>
                  </a:lnTo>
                  <a:lnTo>
                    <a:pt x="110698" y="133260"/>
                  </a:lnTo>
                  <a:lnTo>
                    <a:pt x="153286" y="133981"/>
                  </a:lnTo>
                  <a:lnTo>
                    <a:pt x="214442" y="147943"/>
                  </a:lnTo>
                  <a:lnTo>
                    <a:pt x="225401" y="151271"/>
                  </a:lnTo>
                  <a:lnTo>
                    <a:pt x="243816" y="164327"/>
                  </a:lnTo>
                  <a:lnTo>
                    <a:pt x="258630" y="181829"/>
                  </a:lnTo>
                  <a:lnTo>
                    <a:pt x="269114" y="201305"/>
                  </a:lnTo>
                  <a:lnTo>
                    <a:pt x="271433" y="221660"/>
                  </a:lnTo>
                  <a:lnTo>
                    <a:pt x="267395" y="242405"/>
                  </a:lnTo>
                  <a:lnTo>
                    <a:pt x="239246" y="294830"/>
                  </a:lnTo>
                  <a:lnTo>
                    <a:pt x="203610" y="328513"/>
                  </a:lnTo>
                  <a:lnTo>
                    <a:pt x="183439" y="343317"/>
                  </a:lnTo>
                  <a:lnTo>
                    <a:pt x="156536" y="351457"/>
                  </a:lnTo>
                  <a:lnTo>
                    <a:pt x="97195" y="356682"/>
                  </a:lnTo>
                  <a:lnTo>
                    <a:pt x="71802" y="351158"/>
                  </a:lnTo>
                  <a:lnTo>
                    <a:pt x="14826" y="321496"/>
                  </a:lnTo>
                  <a:lnTo>
                    <a:pt x="5163" y="315855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579689" y="1979357"/>
              <a:ext cx="63172" cy="21058"/>
            </a:xfrm>
            <a:custGeom>
              <a:avLst/>
              <a:gdLst/>
              <a:ahLst/>
              <a:cxnLst/>
              <a:rect l="0" t="0" r="0" b="0"/>
              <a:pathLst>
                <a:path w="63172" h="21058">
                  <a:moveTo>
                    <a:pt x="63171" y="0"/>
                  </a:move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569160" y="2000414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579689" y="207411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41536" y="740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3990300" y="1771690"/>
              <a:ext cx="416911" cy="562528"/>
            </a:xfrm>
            <a:custGeom>
              <a:avLst/>
              <a:gdLst/>
              <a:ahLst/>
              <a:cxnLst/>
              <a:rect l="0" t="0" r="0" b="0"/>
              <a:pathLst>
                <a:path w="416911" h="562528">
                  <a:moveTo>
                    <a:pt x="284270" y="28683"/>
                  </a:moveTo>
                  <a:lnTo>
                    <a:pt x="235338" y="20349"/>
                  </a:lnTo>
                  <a:lnTo>
                    <a:pt x="181797" y="12999"/>
                  </a:lnTo>
                  <a:lnTo>
                    <a:pt x="123593" y="0"/>
                  </a:lnTo>
                  <a:lnTo>
                    <a:pt x="83414" y="1077"/>
                  </a:lnTo>
                  <a:lnTo>
                    <a:pt x="69647" y="3260"/>
                  </a:lnTo>
                  <a:lnTo>
                    <a:pt x="48112" y="15044"/>
                  </a:lnTo>
                  <a:lnTo>
                    <a:pt x="39094" y="23100"/>
                  </a:lnTo>
                  <a:lnTo>
                    <a:pt x="29074" y="44529"/>
                  </a:lnTo>
                  <a:lnTo>
                    <a:pt x="25790" y="69650"/>
                  </a:lnTo>
                  <a:lnTo>
                    <a:pt x="36180" y="132199"/>
                  </a:lnTo>
                  <a:lnTo>
                    <a:pt x="52786" y="194710"/>
                  </a:lnTo>
                  <a:lnTo>
                    <a:pt x="66709" y="238773"/>
                  </a:lnTo>
                  <a:lnTo>
                    <a:pt x="71379" y="242442"/>
                  </a:lnTo>
                  <a:lnTo>
                    <a:pt x="76832" y="241379"/>
                  </a:lnTo>
                  <a:lnTo>
                    <a:pt x="139549" y="194471"/>
                  </a:lnTo>
                  <a:lnTo>
                    <a:pt x="178478" y="182050"/>
                  </a:lnTo>
                  <a:lnTo>
                    <a:pt x="240322" y="180380"/>
                  </a:lnTo>
                  <a:lnTo>
                    <a:pt x="283726" y="191003"/>
                  </a:lnTo>
                  <a:lnTo>
                    <a:pt x="334725" y="215554"/>
                  </a:lnTo>
                  <a:lnTo>
                    <a:pt x="370189" y="251339"/>
                  </a:lnTo>
                  <a:lnTo>
                    <a:pt x="406862" y="308218"/>
                  </a:lnTo>
                  <a:lnTo>
                    <a:pt x="416910" y="348724"/>
                  </a:lnTo>
                  <a:lnTo>
                    <a:pt x="414297" y="390362"/>
                  </a:lnTo>
                  <a:lnTo>
                    <a:pt x="394529" y="445183"/>
                  </a:lnTo>
                  <a:lnTo>
                    <a:pt x="361209" y="496265"/>
                  </a:lnTo>
                  <a:lnTo>
                    <a:pt x="303442" y="542030"/>
                  </a:lnTo>
                  <a:lnTo>
                    <a:pt x="275243" y="555144"/>
                  </a:lnTo>
                  <a:lnTo>
                    <a:pt x="226483" y="562527"/>
                  </a:lnTo>
                  <a:lnTo>
                    <a:pt x="174991" y="562375"/>
                  </a:lnTo>
                  <a:lnTo>
                    <a:pt x="126199" y="548552"/>
                  </a:lnTo>
                  <a:lnTo>
                    <a:pt x="86973" y="522920"/>
                  </a:lnTo>
                  <a:lnTo>
                    <a:pt x="30902" y="481355"/>
                  </a:lnTo>
                  <a:lnTo>
                    <a:pt x="0" y="460351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2074114" y="3642860"/>
            <a:ext cx="1893506" cy="489138"/>
            <a:chOff x="2074114" y="3642860"/>
            <a:chExt cx="1893506" cy="489138"/>
          </a:xfrm>
        </p:grpSpPr>
        <p:sp>
          <p:nvSpPr>
            <p:cNvPr id="56" name="Freeform 55"/>
            <p:cNvSpPr/>
            <p:nvPr/>
          </p:nvSpPr>
          <p:spPr>
            <a:xfrm>
              <a:off x="2074114" y="3642860"/>
              <a:ext cx="831752" cy="489138"/>
            </a:xfrm>
            <a:custGeom>
              <a:avLst/>
              <a:gdLst/>
              <a:ahLst/>
              <a:cxnLst/>
              <a:rect l="0" t="0" r="0" b="0"/>
              <a:pathLst>
                <a:path w="831752" h="489138">
                  <a:moveTo>
                    <a:pt x="0" y="294798"/>
                  </a:moveTo>
                  <a:lnTo>
                    <a:pt x="9575" y="318844"/>
                  </a:lnTo>
                  <a:lnTo>
                    <a:pt x="38920" y="371008"/>
                  </a:lnTo>
                  <a:lnTo>
                    <a:pt x="65104" y="430381"/>
                  </a:lnTo>
                  <a:lnTo>
                    <a:pt x="95473" y="481022"/>
                  </a:lnTo>
                  <a:lnTo>
                    <a:pt x="102253" y="489137"/>
                  </a:lnTo>
                  <a:lnTo>
                    <a:pt x="106773" y="488698"/>
                  </a:lnTo>
                  <a:lnTo>
                    <a:pt x="109786" y="482556"/>
                  </a:lnTo>
                  <a:lnTo>
                    <a:pt x="115020" y="423032"/>
                  </a:lnTo>
                  <a:lnTo>
                    <a:pt x="115656" y="368178"/>
                  </a:lnTo>
                  <a:lnTo>
                    <a:pt x="115782" y="306693"/>
                  </a:lnTo>
                  <a:lnTo>
                    <a:pt x="115807" y="245458"/>
                  </a:lnTo>
                  <a:lnTo>
                    <a:pt x="118931" y="184489"/>
                  </a:lnTo>
                  <a:lnTo>
                    <a:pt x="124878" y="132369"/>
                  </a:lnTo>
                  <a:lnTo>
                    <a:pt x="126052" y="77013"/>
                  </a:lnTo>
                  <a:lnTo>
                    <a:pt x="129404" y="24137"/>
                  </a:lnTo>
                  <a:lnTo>
                    <a:pt x="131893" y="12582"/>
                  </a:lnTo>
                  <a:lnTo>
                    <a:pt x="137061" y="6048"/>
                  </a:lnTo>
                  <a:lnTo>
                    <a:pt x="144017" y="2862"/>
                  </a:lnTo>
                  <a:lnTo>
                    <a:pt x="204925" y="1547"/>
                  </a:lnTo>
                  <a:lnTo>
                    <a:pt x="268058" y="9114"/>
                  </a:lnTo>
                  <a:lnTo>
                    <a:pt x="323138" y="10249"/>
                  </a:lnTo>
                  <a:lnTo>
                    <a:pt x="379078" y="10473"/>
                  </a:lnTo>
                  <a:lnTo>
                    <a:pt x="427394" y="10512"/>
                  </a:lnTo>
                  <a:lnTo>
                    <a:pt x="486164" y="10523"/>
                  </a:lnTo>
                  <a:lnTo>
                    <a:pt x="541792" y="10527"/>
                  </a:lnTo>
                  <a:lnTo>
                    <a:pt x="602510" y="10528"/>
                  </a:lnTo>
                  <a:lnTo>
                    <a:pt x="651004" y="10528"/>
                  </a:lnTo>
                  <a:lnTo>
                    <a:pt x="702417" y="10528"/>
                  </a:lnTo>
                  <a:lnTo>
                    <a:pt x="764956" y="3293"/>
                  </a:lnTo>
                  <a:lnTo>
                    <a:pt x="816824" y="650"/>
                  </a:lnTo>
                  <a:lnTo>
                    <a:pt x="831751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2505782" y="3779730"/>
              <a:ext cx="10529" cy="294799"/>
            </a:xfrm>
            <a:custGeom>
              <a:avLst/>
              <a:gdLst/>
              <a:ahLst/>
              <a:cxnLst/>
              <a:rect l="0" t="0" r="0" b="0"/>
              <a:pathLst>
                <a:path w="10529" h="294799">
                  <a:moveTo>
                    <a:pt x="0" y="0"/>
                  </a:moveTo>
                  <a:lnTo>
                    <a:pt x="0" y="58617"/>
                  </a:lnTo>
                  <a:lnTo>
                    <a:pt x="0" y="120027"/>
                  </a:lnTo>
                  <a:lnTo>
                    <a:pt x="0" y="181550"/>
                  </a:lnTo>
                  <a:lnTo>
                    <a:pt x="0" y="232387"/>
                  </a:lnTo>
                  <a:lnTo>
                    <a:pt x="3119" y="272017"/>
                  </a:lnTo>
                  <a:lnTo>
                    <a:pt x="10528" y="29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314360" y="3758673"/>
              <a:ext cx="191423" cy="225146"/>
            </a:xfrm>
            <a:custGeom>
              <a:avLst/>
              <a:gdLst/>
              <a:ahLst/>
              <a:cxnLst/>
              <a:rect l="0" t="0" r="0" b="0"/>
              <a:pathLst>
                <a:path w="191423" h="225146">
                  <a:moveTo>
                    <a:pt x="191422" y="157928"/>
                  </a:moveTo>
                  <a:lnTo>
                    <a:pt x="147460" y="178171"/>
                  </a:lnTo>
                  <a:lnTo>
                    <a:pt x="85975" y="212236"/>
                  </a:lnTo>
                  <a:lnTo>
                    <a:pt x="54503" y="224062"/>
                  </a:lnTo>
                  <a:lnTo>
                    <a:pt x="33473" y="225145"/>
                  </a:lnTo>
                  <a:lnTo>
                    <a:pt x="22952" y="223797"/>
                  </a:lnTo>
                  <a:lnTo>
                    <a:pt x="14768" y="219388"/>
                  </a:lnTo>
                  <a:lnTo>
                    <a:pt x="2555" y="205130"/>
                  </a:lnTo>
                  <a:lnTo>
                    <a:pt x="0" y="196415"/>
                  </a:lnTo>
                  <a:lnTo>
                    <a:pt x="281" y="177373"/>
                  </a:lnTo>
                  <a:lnTo>
                    <a:pt x="25485" y="115672"/>
                  </a:lnTo>
                  <a:lnTo>
                    <a:pt x="52226" y="54819"/>
                  </a:lnTo>
                  <a:lnTo>
                    <a:pt x="75609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2622887" y="3756058"/>
              <a:ext cx="146108" cy="339528"/>
            </a:xfrm>
            <a:custGeom>
              <a:avLst/>
              <a:gdLst/>
              <a:ahLst/>
              <a:cxnLst/>
              <a:rect l="0" t="0" r="0" b="0"/>
              <a:pathLst>
                <a:path w="146108" h="339528">
                  <a:moveTo>
                    <a:pt x="146107" y="107900"/>
                  </a:moveTo>
                  <a:lnTo>
                    <a:pt x="140518" y="49283"/>
                  </a:lnTo>
                  <a:lnTo>
                    <a:pt x="131535" y="28816"/>
                  </a:lnTo>
                  <a:lnTo>
                    <a:pt x="125864" y="20082"/>
                  </a:lnTo>
                  <a:lnTo>
                    <a:pt x="107085" y="7259"/>
                  </a:lnTo>
                  <a:lnTo>
                    <a:pt x="84310" y="0"/>
                  </a:lnTo>
                  <a:lnTo>
                    <a:pt x="62490" y="673"/>
                  </a:lnTo>
                  <a:lnTo>
                    <a:pt x="44213" y="7991"/>
                  </a:lnTo>
                  <a:lnTo>
                    <a:pt x="28292" y="20212"/>
                  </a:lnTo>
                  <a:lnTo>
                    <a:pt x="13416" y="37342"/>
                  </a:lnTo>
                  <a:lnTo>
                    <a:pt x="5245" y="59773"/>
                  </a:lnTo>
                  <a:lnTo>
                    <a:pt x="0" y="112302"/>
                  </a:lnTo>
                  <a:lnTo>
                    <a:pt x="5522" y="133643"/>
                  </a:lnTo>
                  <a:lnTo>
                    <a:pt x="10270" y="142610"/>
                  </a:lnTo>
                  <a:lnTo>
                    <a:pt x="28023" y="155692"/>
                  </a:lnTo>
                  <a:lnTo>
                    <a:pt x="39309" y="160818"/>
                  </a:lnTo>
                  <a:lnTo>
                    <a:pt x="49172" y="161897"/>
                  </a:lnTo>
                  <a:lnTo>
                    <a:pt x="66370" y="156855"/>
                  </a:lnTo>
                  <a:lnTo>
                    <a:pt x="110790" y="121306"/>
                  </a:lnTo>
                  <a:lnTo>
                    <a:pt x="132004" y="100694"/>
                  </a:lnTo>
                  <a:lnTo>
                    <a:pt x="136705" y="101927"/>
                  </a:lnTo>
                  <a:lnTo>
                    <a:pt x="139839" y="108597"/>
                  </a:lnTo>
                  <a:lnTo>
                    <a:pt x="144869" y="161330"/>
                  </a:lnTo>
                  <a:lnTo>
                    <a:pt x="145741" y="210949"/>
                  </a:lnTo>
                  <a:lnTo>
                    <a:pt x="145999" y="262695"/>
                  </a:lnTo>
                  <a:lnTo>
                    <a:pt x="146093" y="326174"/>
                  </a:lnTo>
                  <a:lnTo>
                    <a:pt x="146107" y="339527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3200663" y="383237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3221720" y="3895544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10528"/>
                  </a:moveTo>
                  <a:lnTo>
                    <a:pt x="56672" y="3293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653388" y="3691844"/>
              <a:ext cx="314232" cy="424799"/>
            </a:xfrm>
            <a:custGeom>
              <a:avLst/>
              <a:gdLst/>
              <a:ahLst/>
              <a:cxnLst/>
              <a:rect l="0" t="0" r="0" b="0"/>
              <a:pathLst>
                <a:path w="314232" h="424799">
                  <a:moveTo>
                    <a:pt x="0" y="14187"/>
                  </a:moveTo>
                  <a:lnTo>
                    <a:pt x="56215" y="30975"/>
                  </a:lnTo>
                  <a:lnTo>
                    <a:pt x="117906" y="31281"/>
                  </a:lnTo>
                  <a:lnTo>
                    <a:pt x="180828" y="26012"/>
                  </a:lnTo>
                  <a:lnTo>
                    <a:pt x="229704" y="19510"/>
                  </a:lnTo>
                  <a:lnTo>
                    <a:pt x="293159" y="3435"/>
                  </a:lnTo>
                  <a:lnTo>
                    <a:pt x="304233" y="0"/>
                  </a:lnTo>
                  <a:lnTo>
                    <a:pt x="310447" y="1219"/>
                  </a:lnTo>
                  <a:lnTo>
                    <a:pt x="313419" y="5542"/>
                  </a:lnTo>
                  <a:lnTo>
                    <a:pt x="314231" y="11933"/>
                  </a:lnTo>
                  <a:lnTo>
                    <a:pt x="308894" y="25273"/>
                  </a:lnTo>
                  <a:lnTo>
                    <a:pt x="279844" y="76694"/>
                  </a:lnTo>
                  <a:lnTo>
                    <a:pt x="245544" y="133235"/>
                  </a:lnTo>
                  <a:lnTo>
                    <a:pt x="218195" y="193455"/>
                  </a:lnTo>
                  <a:lnTo>
                    <a:pt x="196586" y="256367"/>
                  </a:lnTo>
                  <a:lnTo>
                    <a:pt x="175480" y="319515"/>
                  </a:lnTo>
                  <a:lnTo>
                    <a:pt x="146476" y="378395"/>
                  </a:lnTo>
                  <a:lnTo>
                    <a:pt x="126342" y="424798"/>
                  </a:lnTo>
                </a:path>
              </a:pathLst>
            </a:custGeom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515896" y="284269"/>
            <a:ext cx="2484726" cy="410612"/>
            <a:chOff x="515896" y="284269"/>
            <a:chExt cx="2484726" cy="410612"/>
          </a:xfrm>
        </p:grpSpPr>
        <p:sp>
          <p:nvSpPr>
            <p:cNvPr id="2" name="Freeform 1"/>
            <p:cNvSpPr/>
            <p:nvPr/>
          </p:nvSpPr>
          <p:spPr>
            <a:xfrm>
              <a:off x="705409" y="347440"/>
              <a:ext cx="1" cy="284270"/>
            </a:xfrm>
            <a:custGeom>
              <a:avLst/>
              <a:gdLst/>
              <a:ahLst/>
              <a:cxnLst/>
              <a:rect l="0" t="0" r="0" b="0"/>
              <a:pathLst>
                <a:path w="1" h="284270">
                  <a:moveTo>
                    <a:pt x="0" y="0"/>
                  </a:moveTo>
                  <a:lnTo>
                    <a:pt x="0" y="58617"/>
                  </a:lnTo>
                  <a:lnTo>
                    <a:pt x="0" y="121196"/>
                  </a:lnTo>
                  <a:lnTo>
                    <a:pt x="0" y="171351"/>
                  </a:lnTo>
                  <a:lnTo>
                    <a:pt x="0" y="230812"/>
                  </a:lnTo>
                  <a:lnTo>
                    <a:pt x="0" y="2842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15896" y="284269"/>
              <a:ext cx="357970" cy="126343"/>
            </a:xfrm>
            <a:custGeom>
              <a:avLst/>
              <a:gdLst/>
              <a:ahLst/>
              <a:cxnLst/>
              <a:rect l="0" t="0" r="0" b="0"/>
              <a:pathLst>
                <a:path w="357970" h="126343">
                  <a:moveTo>
                    <a:pt x="357969" y="0"/>
                  </a:moveTo>
                  <a:lnTo>
                    <a:pt x="295688" y="19128"/>
                  </a:lnTo>
                  <a:lnTo>
                    <a:pt x="241638" y="43119"/>
                  </a:lnTo>
                  <a:lnTo>
                    <a:pt x="191490" y="64799"/>
                  </a:lnTo>
                  <a:lnTo>
                    <a:pt x="130979" y="81517"/>
                  </a:lnTo>
                  <a:lnTo>
                    <a:pt x="81182" y="98372"/>
                  </a:lnTo>
                  <a:lnTo>
                    <a:pt x="28081" y="115141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68538" y="621181"/>
              <a:ext cx="294799" cy="63172"/>
            </a:xfrm>
            <a:custGeom>
              <a:avLst/>
              <a:gdLst/>
              <a:ahLst/>
              <a:cxnLst/>
              <a:rect l="0" t="0" r="0" b="0"/>
              <a:pathLst>
                <a:path w="294799" h="63172">
                  <a:moveTo>
                    <a:pt x="294798" y="0"/>
                  </a:moveTo>
                  <a:lnTo>
                    <a:pt x="252107" y="3119"/>
                  </a:lnTo>
                  <a:lnTo>
                    <a:pt x="192730" y="17958"/>
                  </a:lnTo>
                  <a:lnTo>
                    <a:pt x="131705" y="35149"/>
                  </a:lnTo>
                  <a:lnTo>
                    <a:pt x="76882" y="49144"/>
                  </a:lnTo>
                  <a:lnTo>
                    <a:pt x="27232" y="60053"/>
                  </a:lnTo>
                  <a:lnTo>
                    <a:pt x="0" y="631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918017" y="324558"/>
              <a:ext cx="145362" cy="317681"/>
            </a:xfrm>
            <a:custGeom>
              <a:avLst/>
              <a:gdLst/>
              <a:ahLst/>
              <a:cxnLst/>
              <a:rect l="0" t="0" r="0" b="0"/>
              <a:pathLst>
                <a:path w="145362" h="317681">
                  <a:moveTo>
                    <a:pt x="50604" y="317680"/>
                  </a:moveTo>
                  <a:lnTo>
                    <a:pt x="42271" y="280202"/>
                  </a:lnTo>
                  <a:lnTo>
                    <a:pt x="33129" y="221194"/>
                  </a:lnTo>
                  <a:lnTo>
                    <a:pt x="27135" y="161144"/>
                  </a:lnTo>
                  <a:lnTo>
                    <a:pt x="11682" y="98151"/>
                  </a:lnTo>
                  <a:lnTo>
                    <a:pt x="0" y="38556"/>
                  </a:lnTo>
                  <a:lnTo>
                    <a:pt x="2830" y="28652"/>
                  </a:lnTo>
                  <a:lnTo>
                    <a:pt x="8226" y="20880"/>
                  </a:lnTo>
                  <a:lnTo>
                    <a:pt x="24751" y="9124"/>
                  </a:lnTo>
                  <a:lnTo>
                    <a:pt x="47693" y="0"/>
                  </a:lnTo>
                  <a:lnTo>
                    <a:pt x="99379" y="251"/>
                  </a:lnTo>
                  <a:lnTo>
                    <a:pt x="145361" y="182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63336" y="515896"/>
              <a:ext cx="136872" cy="31586"/>
            </a:xfrm>
            <a:custGeom>
              <a:avLst/>
              <a:gdLst/>
              <a:ahLst/>
              <a:cxnLst/>
              <a:rect l="0" t="0" r="0" b="0"/>
              <a:pathLst>
                <a:path w="136872" h="31586">
                  <a:moveTo>
                    <a:pt x="136871" y="0"/>
                  </a:moveTo>
                  <a:lnTo>
                    <a:pt x="81730" y="14654"/>
                  </a:lnTo>
                  <a:lnTo>
                    <a:pt x="20021" y="23333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505575" y="336911"/>
              <a:ext cx="31586" cy="315856"/>
            </a:xfrm>
            <a:custGeom>
              <a:avLst/>
              <a:gdLst/>
              <a:ahLst/>
              <a:cxnLst/>
              <a:rect l="0" t="0" r="0" b="0"/>
              <a:pathLst>
                <a:path w="31586" h="315856">
                  <a:moveTo>
                    <a:pt x="31585" y="0"/>
                  </a:moveTo>
                  <a:lnTo>
                    <a:pt x="23252" y="57264"/>
                  </a:lnTo>
                  <a:lnTo>
                    <a:pt x="21707" y="109774"/>
                  </a:lnTo>
                  <a:lnTo>
                    <a:pt x="21250" y="166667"/>
                  </a:lnTo>
                  <a:lnTo>
                    <a:pt x="17994" y="217449"/>
                  </a:lnTo>
                  <a:lnTo>
                    <a:pt x="6414" y="276530"/>
                  </a:lnTo>
                  <a:lnTo>
                    <a:pt x="0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400290" y="494839"/>
              <a:ext cx="231628" cy="10529"/>
            </a:xfrm>
            <a:custGeom>
              <a:avLst/>
              <a:gdLst/>
              <a:ahLst/>
              <a:cxnLst/>
              <a:rect l="0" t="0" r="0" b="0"/>
              <a:pathLst>
                <a:path w="231628" h="10529">
                  <a:moveTo>
                    <a:pt x="231627" y="0"/>
                  </a:moveTo>
                  <a:lnTo>
                    <a:pt x="174363" y="3119"/>
                  </a:lnTo>
                  <a:lnTo>
                    <a:pt x="124972" y="8333"/>
                  </a:lnTo>
                  <a:lnTo>
                    <a:pt x="76413" y="9878"/>
                  </a:lnTo>
                  <a:lnTo>
                    <a:pt x="35509" y="10336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663502" y="305326"/>
              <a:ext cx="281754" cy="360175"/>
            </a:xfrm>
            <a:custGeom>
              <a:avLst/>
              <a:gdLst/>
              <a:ahLst/>
              <a:cxnLst/>
              <a:rect l="0" t="0" r="0" b="0"/>
              <a:pathLst>
                <a:path w="281754" h="360175">
                  <a:moveTo>
                    <a:pt x="0" y="0"/>
                  </a:moveTo>
                  <a:lnTo>
                    <a:pt x="0" y="48931"/>
                  </a:lnTo>
                  <a:lnTo>
                    <a:pt x="5589" y="102472"/>
                  </a:lnTo>
                  <a:lnTo>
                    <a:pt x="16789" y="163654"/>
                  </a:lnTo>
                  <a:lnTo>
                    <a:pt x="23333" y="225826"/>
                  </a:lnTo>
                  <a:lnTo>
                    <a:pt x="29956" y="278184"/>
                  </a:lnTo>
                  <a:lnTo>
                    <a:pt x="30094" y="325398"/>
                  </a:lnTo>
                  <a:lnTo>
                    <a:pt x="28251" y="325726"/>
                  </a:lnTo>
                  <a:lnTo>
                    <a:pt x="25853" y="322436"/>
                  </a:lnTo>
                  <a:lnTo>
                    <a:pt x="28068" y="295448"/>
                  </a:lnTo>
                  <a:lnTo>
                    <a:pt x="36133" y="263405"/>
                  </a:lnTo>
                  <a:lnTo>
                    <a:pt x="48814" y="245361"/>
                  </a:lnTo>
                  <a:lnTo>
                    <a:pt x="57110" y="237273"/>
                  </a:lnTo>
                  <a:lnTo>
                    <a:pt x="64979" y="234221"/>
                  </a:lnTo>
                  <a:lnTo>
                    <a:pt x="72565" y="234526"/>
                  </a:lnTo>
                  <a:lnTo>
                    <a:pt x="79962" y="237069"/>
                  </a:lnTo>
                  <a:lnTo>
                    <a:pt x="94420" y="252373"/>
                  </a:lnTo>
                  <a:lnTo>
                    <a:pt x="112595" y="287297"/>
                  </a:lnTo>
                  <a:lnTo>
                    <a:pt x="122269" y="327280"/>
                  </a:lnTo>
                  <a:lnTo>
                    <a:pt x="123627" y="341019"/>
                  </a:lnTo>
                  <a:lnTo>
                    <a:pt x="125701" y="346669"/>
                  </a:lnTo>
                  <a:lnTo>
                    <a:pt x="128255" y="346926"/>
                  </a:lnTo>
                  <a:lnTo>
                    <a:pt x="173621" y="293003"/>
                  </a:lnTo>
                  <a:lnTo>
                    <a:pt x="232080" y="267181"/>
                  </a:lnTo>
                  <a:lnTo>
                    <a:pt x="252886" y="259907"/>
                  </a:lnTo>
                  <a:lnTo>
                    <a:pt x="270711" y="246535"/>
                  </a:lnTo>
                  <a:lnTo>
                    <a:pt x="278740" y="238056"/>
                  </a:lnTo>
                  <a:lnTo>
                    <a:pt x="281753" y="230064"/>
                  </a:lnTo>
                  <a:lnTo>
                    <a:pt x="281422" y="222396"/>
                  </a:lnTo>
                  <a:lnTo>
                    <a:pt x="278862" y="214945"/>
                  </a:lnTo>
                  <a:lnTo>
                    <a:pt x="266658" y="203545"/>
                  </a:lnTo>
                  <a:lnTo>
                    <a:pt x="258491" y="198868"/>
                  </a:lnTo>
                  <a:lnTo>
                    <a:pt x="248366" y="198089"/>
                  </a:lnTo>
                  <a:lnTo>
                    <a:pt x="224639" y="203463"/>
                  </a:lnTo>
                  <a:lnTo>
                    <a:pt x="204735" y="216770"/>
                  </a:lnTo>
                  <a:lnTo>
                    <a:pt x="189259" y="235552"/>
                  </a:lnTo>
                  <a:lnTo>
                    <a:pt x="175140" y="272434"/>
                  </a:lnTo>
                  <a:lnTo>
                    <a:pt x="171606" y="311828"/>
                  </a:lnTo>
                  <a:lnTo>
                    <a:pt x="174925" y="335122"/>
                  </a:lnTo>
                  <a:lnTo>
                    <a:pt x="179788" y="343908"/>
                  </a:lnTo>
                  <a:lnTo>
                    <a:pt x="194550" y="356789"/>
                  </a:lnTo>
                  <a:lnTo>
                    <a:pt x="215928" y="360174"/>
                  </a:lnTo>
                  <a:lnTo>
                    <a:pt x="273741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161123" y="497684"/>
              <a:ext cx="207789" cy="177557"/>
            </a:xfrm>
            <a:custGeom>
              <a:avLst/>
              <a:gdLst/>
              <a:ahLst/>
              <a:cxnLst/>
              <a:rect l="0" t="0" r="0" b="0"/>
              <a:pathLst>
                <a:path w="207789" h="177557">
                  <a:moveTo>
                    <a:pt x="155146" y="70854"/>
                  </a:moveTo>
                  <a:lnTo>
                    <a:pt x="145571" y="39572"/>
                  </a:lnTo>
                  <a:lnTo>
                    <a:pt x="134903" y="23416"/>
                  </a:lnTo>
                  <a:lnTo>
                    <a:pt x="119243" y="11556"/>
                  </a:lnTo>
                  <a:lnTo>
                    <a:pt x="99415" y="3555"/>
                  </a:lnTo>
                  <a:lnTo>
                    <a:pt x="75004" y="0"/>
                  </a:lnTo>
                  <a:lnTo>
                    <a:pt x="54797" y="4658"/>
                  </a:lnTo>
                  <a:lnTo>
                    <a:pt x="38017" y="15698"/>
                  </a:lnTo>
                  <a:lnTo>
                    <a:pt x="16586" y="41643"/>
                  </a:lnTo>
                  <a:lnTo>
                    <a:pt x="6606" y="61381"/>
                  </a:lnTo>
                  <a:lnTo>
                    <a:pt x="0" y="103403"/>
                  </a:lnTo>
                  <a:lnTo>
                    <a:pt x="3632" y="147309"/>
                  </a:lnTo>
                  <a:lnTo>
                    <a:pt x="8513" y="158089"/>
                  </a:lnTo>
                  <a:lnTo>
                    <a:pt x="23295" y="173186"/>
                  </a:lnTo>
                  <a:lnTo>
                    <a:pt x="47803" y="177556"/>
                  </a:lnTo>
                  <a:lnTo>
                    <a:pt x="62527" y="177084"/>
                  </a:lnTo>
                  <a:lnTo>
                    <a:pt x="73513" y="173260"/>
                  </a:lnTo>
                  <a:lnTo>
                    <a:pt x="88839" y="159652"/>
                  </a:lnTo>
                  <a:lnTo>
                    <a:pt x="112157" y="112184"/>
                  </a:lnTo>
                  <a:lnTo>
                    <a:pt x="126897" y="70699"/>
                  </a:lnTo>
                  <a:lnTo>
                    <a:pt x="129294" y="68411"/>
                  </a:lnTo>
                  <a:lnTo>
                    <a:pt x="130893" y="71565"/>
                  </a:lnTo>
                  <a:lnTo>
                    <a:pt x="135008" y="86378"/>
                  </a:lnTo>
                  <a:lnTo>
                    <a:pt x="156714" y="121364"/>
                  </a:lnTo>
                  <a:lnTo>
                    <a:pt x="207788" y="1761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32082" y="522921"/>
              <a:ext cx="115815" cy="147253"/>
            </a:xfrm>
            <a:custGeom>
              <a:avLst/>
              <a:gdLst/>
              <a:ahLst/>
              <a:cxnLst/>
              <a:rect l="0" t="0" r="0" b="0"/>
              <a:pathLst>
                <a:path w="115815" h="147253">
                  <a:moveTo>
                    <a:pt x="0" y="66674"/>
                  </a:moveTo>
                  <a:lnTo>
                    <a:pt x="19129" y="128932"/>
                  </a:lnTo>
                  <a:lnTo>
                    <a:pt x="30339" y="145427"/>
                  </a:lnTo>
                  <a:lnTo>
                    <a:pt x="33094" y="147252"/>
                  </a:lnTo>
                  <a:lnTo>
                    <a:pt x="33761" y="144959"/>
                  </a:lnTo>
                  <a:lnTo>
                    <a:pt x="20324" y="93694"/>
                  </a:lnTo>
                  <a:lnTo>
                    <a:pt x="12464" y="41206"/>
                  </a:lnTo>
                  <a:lnTo>
                    <a:pt x="15329" y="30978"/>
                  </a:lnTo>
                  <a:lnTo>
                    <a:pt x="20748" y="22990"/>
                  </a:lnTo>
                  <a:lnTo>
                    <a:pt x="36128" y="10994"/>
                  </a:lnTo>
                  <a:lnTo>
                    <a:pt x="54661" y="1763"/>
                  </a:lnTo>
                  <a:lnTo>
                    <a:pt x="74597" y="0"/>
                  </a:lnTo>
                  <a:lnTo>
                    <a:pt x="115814" y="35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03381" y="513304"/>
              <a:ext cx="112972" cy="160520"/>
            </a:xfrm>
            <a:custGeom>
              <a:avLst/>
              <a:gdLst/>
              <a:ahLst/>
              <a:cxnLst/>
              <a:rect l="0" t="0" r="0" b="0"/>
              <a:pathLst>
                <a:path w="112972" h="160520">
                  <a:moveTo>
                    <a:pt x="7686" y="65763"/>
                  </a:moveTo>
                  <a:lnTo>
                    <a:pt x="51649" y="80417"/>
                  </a:lnTo>
                  <a:lnTo>
                    <a:pt x="60391" y="80212"/>
                  </a:lnTo>
                  <a:lnTo>
                    <a:pt x="76344" y="73744"/>
                  </a:lnTo>
                  <a:lnTo>
                    <a:pt x="98479" y="51360"/>
                  </a:lnTo>
                  <a:lnTo>
                    <a:pt x="100970" y="42123"/>
                  </a:lnTo>
                  <a:lnTo>
                    <a:pt x="97499" y="22501"/>
                  </a:lnTo>
                  <a:lnTo>
                    <a:pt x="92127" y="14695"/>
                  </a:lnTo>
                  <a:lnTo>
                    <a:pt x="76801" y="2902"/>
                  </a:lnTo>
                  <a:lnTo>
                    <a:pt x="58291" y="0"/>
                  </a:lnTo>
                  <a:lnTo>
                    <a:pt x="48442" y="864"/>
                  </a:lnTo>
                  <a:lnTo>
                    <a:pt x="31259" y="8063"/>
                  </a:lnTo>
                  <a:lnTo>
                    <a:pt x="23401" y="13258"/>
                  </a:lnTo>
                  <a:lnTo>
                    <a:pt x="11551" y="31509"/>
                  </a:lnTo>
                  <a:lnTo>
                    <a:pt x="3555" y="55218"/>
                  </a:lnTo>
                  <a:lnTo>
                    <a:pt x="0" y="81353"/>
                  </a:lnTo>
                  <a:lnTo>
                    <a:pt x="4660" y="102328"/>
                  </a:lnTo>
                  <a:lnTo>
                    <a:pt x="26716" y="134857"/>
                  </a:lnTo>
                  <a:lnTo>
                    <a:pt x="46169" y="146384"/>
                  </a:lnTo>
                  <a:lnTo>
                    <a:pt x="80310" y="156331"/>
                  </a:lnTo>
                  <a:lnTo>
                    <a:pt x="112971" y="16051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802947" y="531086"/>
              <a:ext cx="197675" cy="163795"/>
            </a:xfrm>
            <a:custGeom>
              <a:avLst/>
              <a:gdLst/>
              <a:ahLst/>
              <a:cxnLst/>
              <a:rect l="0" t="0" r="0" b="0"/>
              <a:pathLst>
                <a:path w="197675" h="163795">
                  <a:moveTo>
                    <a:pt x="113446" y="58509"/>
                  </a:moveTo>
                  <a:lnTo>
                    <a:pt x="113446" y="36153"/>
                  </a:lnTo>
                  <a:lnTo>
                    <a:pt x="107207" y="18937"/>
                  </a:lnTo>
                  <a:lnTo>
                    <a:pt x="102268" y="11071"/>
                  </a:lnTo>
                  <a:lnTo>
                    <a:pt x="93126" y="5827"/>
                  </a:lnTo>
                  <a:lnTo>
                    <a:pt x="67370" y="0"/>
                  </a:lnTo>
                  <a:lnTo>
                    <a:pt x="45785" y="3649"/>
                  </a:lnTo>
                  <a:lnTo>
                    <a:pt x="36753" y="7898"/>
                  </a:lnTo>
                  <a:lnTo>
                    <a:pt x="23599" y="25097"/>
                  </a:lnTo>
                  <a:lnTo>
                    <a:pt x="2959" y="80496"/>
                  </a:lnTo>
                  <a:lnTo>
                    <a:pt x="0" y="106106"/>
                  </a:lnTo>
                  <a:lnTo>
                    <a:pt x="4924" y="126847"/>
                  </a:lnTo>
                  <a:lnTo>
                    <a:pt x="9513" y="135653"/>
                  </a:lnTo>
                  <a:lnTo>
                    <a:pt x="17251" y="140354"/>
                  </a:lnTo>
                  <a:lnTo>
                    <a:pt x="38327" y="142458"/>
                  </a:lnTo>
                  <a:lnTo>
                    <a:pt x="57054" y="136374"/>
                  </a:lnTo>
                  <a:lnTo>
                    <a:pt x="65323" y="131476"/>
                  </a:lnTo>
                  <a:lnTo>
                    <a:pt x="77630" y="116675"/>
                  </a:lnTo>
                  <a:lnTo>
                    <a:pt x="82550" y="107815"/>
                  </a:lnTo>
                  <a:lnTo>
                    <a:pt x="89339" y="104248"/>
                  </a:lnTo>
                  <a:lnTo>
                    <a:pt x="97375" y="104210"/>
                  </a:lnTo>
                  <a:lnTo>
                    <a:pt x="125452" y="115334"/>
                  </a:lnTo>
                  <a:lnTo>
                    <a:pt x="175823" y="150513"/>
                  </a:lnTo>
                  <a:lnTo>
                    <a:pt x="197674" y="16379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3407928" y="273740"/>
            <a:ext cx="5728478" cy="568540"/>
            <a:chOff x="3407928" y="273740"/>
            <a:chExt cx="5728478" cy="568540"/>
          </a:xfrm>
        </p:grpSpPr>
        <p:sp>
          <p:nvSpPr>
            <p:cNvPr id="15" name="Freeform 14"/>
            <p:cNvSpPr/>
            <p:nvPr/>
          </p:nvSpPr>
          <p:spPr>
            <a:xfrm>
              <a:off x="3407928" y="473782"/>
              <a:ext cx="195612" cy="192784"/>
            </a:xfrm>
            <a:custGeom>
              <a:avLst/>
              <a:gdLst/>
              <a:ahLst/>
              <a:cxnLst/>
              <a:rect l="0" t="0" r="0" b="0"/>
              <a:pathLst>
                <a:path w="195612" h="192784">
                  <a:moveTo>
                    <a:pt x="108590" y="0"/>
                  </a:moveTo>
                  <a:lnTo>
                    <a:pt x="55884" y="19128"/>
                  </a:lnTo>
                  <a:lnTo>
                    <a:pt x="32402" y="37773"/>
                  </a:lnTo>
                  <a:lnTo>
                    <a:pt x="11796" y="66174"/>
                  </a:lnTo>
                  <a:lnTo>
                    <a:pt x="2009" y="90632"/>
                  </a:lnTo>
                  <a:lnTo>
                    <a:pt x="0" y="113980"/>
                  </a:lnTo>
                  <a:lnTo>
                    <a:pt x="4176" y="134886"/>
                  </a:lnTo>
                  <a:lnTo>
                    <a:pt x="13830" y="151976"/>
                  </a:lnTo>
                  <a:lnTo>
                    <a:pt x="43598" y="174751"/>
                  </a:lnTo>
                  <a:lnTo>
                    <a:pt x="76465" y="190728"/>
                  </a:lnTo>
                  <a:lnTo>
                    <a:pt x="100941" y="192783"/>
                  </a:lnTo>
                  <a:lnTo>
                    <a:pt x="149193" y="184570"/>
                  </a:lnTo>
                  <a:lnTo>
                    <a:pt x="176252" y="169461"/>
                  </a:lnTo>
                  <a:lnTo>
                    <a:pt x="188575" y="150575"/>
                  </a:lnTo>
                  <a:lnTo>
                    <a:pt x="195611" y="127754"/>
                  </a:lnTo>
                  <a:lnTo>
                    <a:pt x="194839" y="105912"/>
                  </a:lnTo>
                  <a:lnTo>
                    <a:pt x="182238" y="73885"/>
                  </a:lnTo>
                  <a:lnTo>
                    <a:pt x="150704" y="315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584440" y="273740"/>
              <a:ext cx="90006" cy="357970"/>
            </a:xfrm>
            <a:custGeom>
              <a:avLst/>
              <a:gdLst/>
              <a:ahLst/>
              <a:cxnLst/>
              <a:rect l="0" t="0" r="0" b="0"/>
              <a:pathLst>
                <a:path w="90006" h="357970">
                  <a:moveTo>
                    <a:pt x="90005" y="357969"/>
                  </a:moveTo>
                  <a:lnTo>
                    <a:pt x="72047" y="304094"/>
                  </a:lnTo>
                  <a:lnTo>
                    <a:pt x="54856" y="246933"/>
                  </a:lnTo>
                  <a:lnTo>
                    <a:pt x="33626" y="191410"/>
                  </a:lnTo>
                  <a:lnTo>
                    <a:pt x="13834" y="128450"/>
                  </a:lnTo>
                  <a:lnTo>
                    <a:pt x="756" y="84853"/>
                  </a:lnTo>
                  <a:lnTo>
                    <a:pt x="0" y="45419"/>
                  </a:lnTo>
                  <a:lnTo>
                    <a:pt x="1925" y="33789"/>
                  </a:lnTo>
                  <a:lnTo>
                    <a:pt x="13424" y="14628"/>
                  </a:lnTo>
                  <a:lnTo>
                    <a:pt x="21404" y="6242"/>
                  </a:lnTo>
                  <a:lnTo>
                    <a:pt x="30233" y="1822"/>
                  </a:lnTo>
                  <a:lnTo>
                    <a:pt x="9000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548103" y="442196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4371" y="14655"/>
                  </a:lnTo>
                  <a:lnTo>
                    <a:pt x="33730" y="31667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4161706" y="472372"/>
              <a:ext cx="186564" cy="172202"/>
            </a:xfrm>
            <a:custGeom>
              <a:avLst/>
              <a:gdLst/>
              <a:ahLst/>
              <a:cxnLst/>
              <a:rect l="0" t="0" r="0" b="0"/>
              <a:pathLst>
                <a:path w="186564" h="172202">
                  <a:moveTo>
                    <a:pt x="133920" y="75109"/>
                  </a:moveTo>
                  <a:lnTo>
                    <a:pt x="84422" y="15516"/>
                  </a:lnTo>
                  <a:lnTo>
                    <a:pt x="52444" y="0"/>
                  </a:lnTo>
                  <a:lnTo>
                    <a:pt x="42168" y="470"/>
                  </a:lnTo>
                  <a:lnTo>
                    <a:pt x="32978" y="4293"/>
                  </a:lnTo>
                  <a:lnTo>
                    <a:pt x="17697" y="17899"/>
                  </a:lnTo>
                  <a:lnTo>
                    <a:pt x="7006" y="35645"/>
                  </a:lnTo>
                  <a:lnTo>
                    <a:pt x="0" y="76544"/>
                  </a:lnTo>
                  <a:lnTo>
                    <a:pt x="6038" y="125956"/>
                  </a:lnTo>
                  <a:lnTo>
                    <a:pt x="11963" y="148011"/>
                  </a:lnTo>
                  <a:lnTo>
                    <a:pt x="17521" y="156465"/>
                  </a:lnTo>
                  <a:lnTo>
                    <a:pt x="33054" y="168979"/>
                  </a:lnTo>
                  <a:lnTo>
                    <a:pt x="51656" y="172201"/>
                  </a:lnTo>
                  <a:lnTo>
                    <a:pt x="61530" y="171423"/>
                  </a:lnTo>
                  <a:lnTo>
                    <a:pt x="78740" y="161199"/>
                  </a:lnTo>
                  <a:lnTo>
                    <a:pt x="93018" y="144957"/>
                  </a:lnTo>
                  <a:lnTo>
                    <a:pt x="115608" y="95659"/>
                  </a:lnTo>
                  <a:lnTo>
                    <a:pt x="119373" y="93489"/>
                  </a:lnTo>
                  <a:lnTo>
                    <a:pt x="123052" y="96721"/>
                  </a:lnTo>
                  <a:lnTo>
                    <a:pt x="136939" y="117388"/>
                  </a:lnTo>
                  <a:lnTo>
                    <a:pt x="150470" y="130165"/>
                  </a:lnTo>
                  <a:lnTo>
                    <a:pt x="186563" y="14880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4765893" y="452725"/>
              <a:ext cx="172328" cy="182240"/>
            </a:xfrm>
            <a:custGeom>
              <a:avLst/>
              <a:gdLst/>
              <a:ahLst/>
              <a:cxnLst/>
              <a:rect l="0" t="0" r="0" b="0"/>
              <a:pathLst>
                <a:path w="172328" h="182240">
                  <a:moveTo>
                    <a:pt x="150915" y="0"/>
                  </a:moveTo>
                  <a:lnTo>
                    <a:pt x="128558" y="0"/>
                  </a:lnTo>
                  <a:lnTo>
                    <a:pt x="66573" y="23719"/>
                  </a:lnTo>
                  <a:lnTo>
                    <a:pt x="3506" y="60203"/>
                  </a:lnTo>
                  <a:lnTo>
                    <a:pt x="0" y="67042"/>
                  </a:lnTo>
                  <a:lnTo>
                    <a:pt x="1172" y="73940"/>
                  </a:lnTo>
                  <a:lnTo>
                    <a:pt x="5463" y="80879"/>
                  </a:lnTo>
                  <a:lnTo>
                    <a:pt x="13003" y="85505"/>
                  </a:lnTo>
                  <a:lnTo>
                    <a:pt x="71908" y="99127"/>
                  </a:lnTo>
                  <a:lnTo>
                    <a:pt x="125517" y="112474"/>
                  </a:lnTo>
                  <a:lnTo>
                    <a:pt x="148986" y="119398"/>
                  </a:lnTo>
                  <a:lnTo>
                    <a:pt x="157818" y="125222"/>
                  </a:lnTo>
                  <a:lnTo>
                    <a:pt x="170751" y="141052"/>
                  </a:lnTo>
                  <a:lnTo>
                    <a:pt x="172327" y="149017"/>
                  </a:lnTo>
                  <a:lnTo>
                    <a:pt x="171039" y="156666"/>
                  </a:lnTo>
                  <a:lnTo>
                    <a:pt x="167840" y="164106"/>
                  </a:lnTo>
                  <a:lnTo>
                    <a:pt x="154928" y="175491"/>
                  </a:lnTo>
                  <a:lnTo>
                    <a:pt x="146571" y="180165"/>
                  </a:lnTo>
                  <a:lnTo>
                    <a:pt x="124808" y="182239"/>
                  </a:lnTo>
                  <a:lnTo>
                    <a:pt x="68578" y="172177"/>
                  </a:lnTo>
                  <a:lnTo>
                    <a:pt x="35101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4987244" y="510848"/>
              <a:ext cx="224363" cy="330636"/>
            </a:xfrm>
            <a:custGeom>
              <a:avLst/>
              <a:gdLst/>
              <a:ahLst/>
              <a:cxnLst/>
              <a:rect l="0" t="0" r="0" b="0"/>
              <a:pathLst>
                <a:path w="224363" h="330636">
                  <a:moveTo>
                    <a:pt x="98020" y="99804"/>
                  </a:moveTo>
                  <a:lnTo>
                    <a:pt x="109198" y="83037"/>
                  </a:lnTo>
                  <a:lnTo>
                    <a:pt x="111567" y="59207"/>
                  </a:lnTo>
                  <a:lnTo>
                    <a:pt x="107550" y="32628"/>
                  </a:lnTo>
                  <a:lnTo>
                    <a:pt x="97966" y="13016"/>
                  </a:lnTo>
                  <a:lnTo>
                    <a:pt x="89795" y="6851"/>
                  </a:lnTo>
                  <a:lnTo>
                    <a:pt x="68238" y="0"/>
                  </a:lnTo>
                  <a:lnTo>
                    <a:pt x="58278" y="1683"/>
                  </a:lnTo>
                  <a:lnTo>
                    <a:pt x="40973" y="12911"/>
                  </a:lnTo>
                  <a:lnTo>
                    <a:pt x="18076" y="38963"/>
                  </a:lnTo>
                  <a:lnTo>
                    <a:pt x="2063" y="68909"/>
                  </a:lnTo>
                  <a:lnTo>
                    <a:pt x="0" y="89583"/>
                  </a:lnTo>
                  <a:lnTo>
                    <a:pt x="1088" y="100009"/>
                  </a:lnTo>
                  <a:lnTo>
                    <a:pt x="5322" y="108130"/>
                  </a:lnTo>
                  <a:lnTo>
                    <a:pt x="19386" y="120272"/>
                  </a:lnTo>
                  <a:lnTo>
                    <a:pt x="26880" y="121638"/>
                  </a:lnTo>
                  <a:lnTo>
                    <a:pt x="34216" y="120210"/>
                  </a:lnTo>
                  <a:lnTo>
                    <a:pt x="55718" y="107020"/>
                  </a:lnTo>
                  <a:lnTo>
                    <a:pt x="62800" y="101105"/>
                  </a:lnTo>
                  <a:lnTo>
                    <a:pt x="68691" y="100672"/>
                  </a:lnTo>
                  <a:lnTo>
                    <a:pt x="73788" y="103892"/>
                  </a:lnTo>
                  <a:lnTo>
                    <a:pt x="78356" y="109549"/>
                  </a:lnTo>
                  <a:lnTo>
                    <a:pt x="86857" y="166720"/>
                  </a:lnTo>
                  <a:lnTo>
                    <a:pt x="95468" y="225499"/>
                  </a:lnTo>
                  <a:lnTo>
                    <a:pt x="97516" y="282171"/>
                  </a:lnTo>
                  <a:lnTo>
                    <a:pt x="97871" y="324374"/>
                  </a:lnTo>
                  <a:lnTo>
                    <a:pt x="100260" y="330236"/>
                  </a:lnTo>
                  <a:lnTo>
                    <a:pt x="104192" y="330635"/>
                  </a:lnTo>
                  <a:lnTo>
                    <a:pt x="114801" y="321719"/>
                  </a:lnTo>
                  <a:lnTo>
                    <a:pt x="147514" y="283099"/>
                  </a:lnTo>
                  <a:lnTo>
                    <a:pt x="173906" y="267068"/>
                  </a:lnTo>
                  <a:lnTo>
                    <a:pt x="224362" y="2472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5169492" y="494839"/>
              <a:ext cx="157928" cy="147445"/>
            </a:xfrm>
            <a:custGeom>
              <a:avLst/>
              <a:gdLst/>
              <a:ahLst/>
              <a:cxnLst/>
              <a:rect l="0" t="0" r="0" b="0"/>
              <a:pathLst>
                <a:path w="157928" h="147445">
                  <a:moveTo>
                    <a:pt x="0" y="21057"/>
                  </a:moveTo>
                  <a:lnTo>
                    <a:pt x="5589" y="79674"/>
                  </a:lnTo>
                  <a:lnTo>
                    <a:pt x="14654" y="114464"/>
                  </a:lnTo>
                  <a:lnTo>
                    <a:pt x="27570" y="133151"/>
                  </a:lnTo>
                  <a:lnTo>
                    <a:pt x="35927" y="141410"/>
                  </a:lnTo>
                  <a:lnTo>
                    <a:pt x="46178" y="145746"/>
                  </a:lnTo>
                  <a:lnTo>
                    <a:pt x="70047" y="147444"/>
                  </a:lnTo>
                  <a:lnTo>
                    <a:pt x="104203" y="136234"/>
                  </a:lnTo>
                  <a:lnTo>
                    <a:pt x="122741" y="118260"/>
                  </a:lnTo>
                  <a:lnTo>
                    <a:pt x="148117" y="74183"/>
                  </a:lnTo>
                  <a:lnTo>
                    <a:pt x="156635" y="19026"/>
                  </a:lnTo>
                  <a:lnTo>
                    <a:pt x="15792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5408574" y="517033"/>
              <a:ext cx="182059" cy="135734"/>
            </a:xfrm>
            <a:custGeom>
              <a:avLst/>
              <a:gdLst/>
              <a:ahLst/>
              <a:cxnLst/>
              <a:rect l="0" t="0" r="0" b="0"/>
              <a:pathLst>
                <a:path w="182059" h="135734">
                  <a:moveTo>
                    <a:pt x="76773" y="83091"/>
                  </a:moveTo>
                  <a:lnTo>
                    <a:pt x="82362" y="66323"/>
                  </a:lnTo>
                  <a:lnTo>
                    <a:pt x="81986" y="48732"/>
                  </a:lnTo>
                  <a:lnTo>
                    <a:pt x="72213" y="8844"/>
                  </a:lnTo>
                  <a:lnTo>
                    <a:pt x="65544" y="3177"/>
                  </a:lnTo>
                  <a:lnTo>
                    <a:pt x="56419" y="569"/>
                  </a:lnTo>
                  <a:lnTo>
                    <a:pt x="45656" y="0"/>
                  </a:lnTo>
                  <a:lnTo>
                    <a:pt x="27458" y="5608"/>
                  </a:lnTo>
                  <a:lnTo>
                    <a:pt x="19330" y="10378"/>
                  </a:lnTo>
                  <a:lnTo>
                    <a:pt x="7179" y="25038"/>
                  </a:lnTo>
                  <a:lnTo>
                    <a:pt x="2301" y="33860"/>
                  </a:lnTo>
                  <a:lnTo>
                    <a:pt x="0" y="53022"/>
                  </a:lnTo>
                  <a:lnTo>
                    <a:pt x="8056" y="99508"/>
                  </a:lnTo>
                  <a:lnTo>
                    <a:pt x="13414" y="109244"/>
                  </a:lnTo>
                  <a:lnTo>
                    <a:pt x="28726" y="123180"/>
                  </a:lnTo>
                  <a:lnTo>
                    <a:pt x="50350" y="127035"/>
                  </a:lnTo>
                  <a:lnTo>
                    <a:pt x="62667" y="126425"/>
                  </a:lnTo>
                  <a:lnTo>
                    <a:pt x="72048" y="122509"/>
                  </a:lnTo>
                  <a:lnTo>
                    <a:pt x="85591" y="108799"/>
                  </a:lnTo>
                  <a:lnTo>
                    <a:pt x="99793" y="81349"/>
                  </a:lnTo>
                  <a:lnTo>
                    <a:pt x="103818" y="78420"/>
                  </a:lnTo>
                  <a:lnTo>
                    <a:pt x="107671" y="79977"/>
                  </a:lnTo>
                  <a:lnTo>
                    <a:pt x="124922" y="95816"/>
                  </a:lnTo>
                  <a:lnTo>
                    <a:pt x="182058" y="135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5643274" y="473782"/>
              <a:ext cx="94758" cy="121139"/>
            </a:xfrm>
            <a:custGeom>
              <a:avLst/>
              <a:gdLst/>
              <a:ahLst/>
              <a:cxnLst/>
              <a:rect l="0" t="0" r="0" b="0"/>
              <a:pathLst>
                <a:path w="94758" h="121139">
                  <a:moveTo>
                    <a:pt x="0" y="73699"/>
                  </a:moveTo>
                  <a:lnTo>
                    <a:pt x="0" y="96056"/>
                  </a:lnTo>
                  <a:lnTo>
                    <a:pt x="6240" y="113272"/>
                  </a:lnTo>
                  <a:lnTo>
                    <a:pt x="11179" y="121138"/>
                  </a:lnTo>
                  <a:lnTo>
                    <a:pt x="13302" y="120533"/>
                  </a:lnTo>
                  <a:lnTo>
                    <a:pt x="10701" y="94075"/>
                  </a:lnTo>
                  <a:lnTo>
                    <a:pt x="4861" y="62969"/>
                  </a:lnTo>
                  <a:lnTo>
                    <a:pt x="7230" y="42024"/>
                  </a:lnTo>
                  <a:lnTo>
                    <a:pt x="11839" y="33865"/>
                  </a:lnTo>
                  <a:lnTo>
                    <a:pt x="26319" y="21680"/>
                  </a:lnTo>
                  <a:lnTo>
                    <a:pt x="63041" y="5496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5794873" y="473505"/>
              <a:ext cx="153729" cy="168734"/>
            </a:xfrm>
            <a:custGeom>
              <a:avLst/>
              <a:gdLst/>
              <a:ahLst/>
              <a:cxnLst/>
              <a:rect l="0" t="0" r="0" b="0"/>
              <a:pathLst>
                <a:path w="153729" h="168734">
                  <a:moveTo>
                    <a:pt x="16857" y="95033"/>
                  </a:moveTo>
                  <a:lnTo>
                    <a:pt x="59549" y="91914"/>
                  </a:lnTo>
                  <a:lnTo>
                    <a:pt x="101200" y="80379"/>
                  </a:lnTo>
                  <a:lnTo>
                    <a:pt x="109351" y="74735"/>
                  </a:lnTo>
                  <a:lnTo>
                    <a:pt x="121526" y="59106"/>
                  </a:lnTo>
                  <a:lnTo>
                    <a:pt x="124599" y="40461"/>
                  </a:lnTo>
                  <a:lnTo>
                    <a:pt x="123780" y="30576"/>
                  </a:lnTo>
                  <a:lnTo>
                    <a:pt x="113512" y="13353"/>
                  </a:lnTo>
                  <a:lnTo>
                    <a:pt x="105860" y="5485"/>
                  </a:lnTo>
                  <a:lnTo>
                    <a:pt x="97249" y="1409"/>
                  </a:lnTo>
                  <a:lnTo>
                    <a:pt x="78324" y="0"/>
                  </a:lnTo>
                  <a:lnTo>
                    <a:pt x="61333" y="6393"/>
                  </a:lnTo>
                  <a:lnTo>
                    <a:pt x="9976" y="49768"/>
                  </a:lnTo>
                  <a:lnTo>
                    <a:pt x="2101" y="69846"/>
                  </a:lnTo>
                  <a:lnTo>
                    <a:pt x="0" y="81751"/>
                  </a:lnTo>
                  <a:lnTo>
                    <a:pt x="3906" y="104338"/>
                  </a:lnTo>
                  <a:lnTo>
                    <a:pt x="14611" y="124905"/>
                  </a:lnTo>
                  <a:lnTo>
                    <a:pt x="31066" y="141845"/>
                  </a:lnTo>
                  <a:lnTo>
                    <a:pt x="53198" y="150934"/>
                  </a:lnTo>
                  <a:lnTo>
                    <a:pt x="105534" y="156768"/>
                  </a:lnTo>
                  <a:lnTo>
                    <a:pt x="153728" y="16873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6317098" y="473504"/>
              <a:ext cx="206915" cy="358248"/>
            </a:xfrm>
            <a:custGeom>
              <a:avLst/>
              <a:gdLst/>
              <a:ahLst/>
              <a:cxnLst/>
              <a:rect l="0" t="0" r="0" b="0"/>
              <a:pathLst>
                <a:path w="206915" h="358248">
                  <a:moveTo>
                    <a:pt x="157928" y="52920"/>
                  </a:moveTo>
                  <a:lnTo>
                    <a:pt x="157928" y="30564"/>
                  </a:lnTo>
                  <a:lnTo>
                    <a:pt x="151688" y="13348"/>
                  </a:lnTo>
                  <a:lnTo>
                    <a:pt x="146749" y="5482"/>
                  </a:lnTo>
                  <a:lnTo>
                    <a:pt x="138777" y="1408"/>
                  </a:lnTo>
                  <a:lnTo>
                    <a:pt x="117441" y="0"/>
                  </a:lnTo>
                  <a:lnTo>
                    <a:pt x="84711" y="11374"/>
                  </a:lnTo>
                  <a:lnTo>
                    <a:pt x="52786" y="35151"/>
                  </a:lnTo>
                  <a:lnTo>
                    <a:pt x="41008" y="57501"/>
                  </a:lnTo>
                  <a:lnTo>
                    <a:pt x="37867" y="70012"/>
                  </a:lnTo>
                  <a:lnTo>
                    <a:pt x="38113" y="80693"/>
                  </a:lnTo>
                  <a:lnTo>
                    <a:pt x="44625" y="98799"/>
                  </a:lnTo>
                  <a:lnTo>
                    <a:pt x="58438" y="111525"/>
                  </a:lnTo>
                  <a:lnTo>
                    <a:pt x="67035" y="116557"/>
                  </a:lnTo>
                  <a:lnTo>
                    <a:pt x="85945" y="119028"/>
                  </a:lnTo>
                  <a:lnTo>
                    <a:pt x="95901" y="118049"/>
                  </a:lnTo>
                  <a:lnTo>
                    <a:pt x="113202" y="107603"/>
                  </a:lnTo>
                  <a:lnTo>
                    <a:pt x="121092" y="99904"/>
                  </a:lnTo>
                  <a:lnTo>
                    <a:pt x="128691" y="98281"/>
                  </a:lnTo>
                  <a:lnTo>
                    <a:pt x="136097" y="100708"/>
                  </a:lnTo>
                  <a:lnTo>
                    <a:pt x="143374" y="105836"/>
                  </a:lnTo>
                  <a:lnTo>
                    <a:pt x="164794" y="135410"/>
                  </a:lnTo>
                  <a:lnTo>
                    <a:pt x="185757" y="193390"/>
                  </a:lnTo>
                  <a:lnTo>
                    <a:pt x="202178" y="232191"/>
                  </a:lnTo>
                  <a:lnTo>
                    <a:pt x="206914" y="277353"/>
                  </a:lnTo>
                  <a:lnTo>
                    <a:pt x="203876" y="302407"/>
                  </a:lnTo>
                  <a:lnTo>
                    <a:pt x="199088" y="311662"/>
                  </a:lnTo>
                  <a:lnTo>
                    <a:pt x="184410" y="325064"/>
                  </a:lnTo>
                  <a:lnTo>
                    <a:pt x="156416" y="339186"/>
                  </a:lnTo>
                  <a:lnTo>
                    <a:pt x="93633" y="346595"/>
                  </a:lnTo>
                  <a:lnTo>
                    <a:pt x="38383" y="347496"/>
                  </a:lnTo>
                  <a:lnTo>
                    <a:pt x="19789" y="350739"/>
                  </a:lnTo>
                  <a:lnTo>
                    <a:pt x="0" y="3582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6532625" y="515184"/>
              <a:ext cx="184557" cy="148112"/>
            </a:xfrm>
            <a:custGeom>
              <a:avLst/>
              <a:gdLst/>
              <a:ahLst/>
              <a:cxnLst/>
              <a:rect l="0" t="0" r="0" b="0"/>
              <a:pathLst>
                <a:path w="184557" h="148112">
                  <a:moveTo>
                    <a:pt x="89800" y="42826"/>
                  </a:moveTo>
                  <a:lnTo>
                    <a:pt x="80224" y="18779"/>
                  </a:lnTo>
                  <a:lnTo>
                    <a:pt x="69556" y="4452"/>
                  </a:lnTo>
                  <a:lnTo>
                    <a:pt x="61096" y="866"/>
                  </a:lnTo>
                  <a:lnTo>
                    <a:pt x="39218" y="0"/>
                  </a:lnTo>
                  <a:lnTo>
                    <a:pt x="20136" y="6635"/>
                  </a:lnTo>
                  <a:lnTo>
                    <a:pt x="11772" y="11680"/>
                  </a:lnTo>
                  <a:lnTo>
                    <a:pt x="6196" y="19722"/>
                  </a:lnTo>
                  <a:lnTo>
                    <a:pt x="0" y="41136"/>
                  </a:lnTo>
                  <a:lnTo>
                    <a:pt x="2101" y="73911"/>
                  </a:lnTo>
                  <a:lnTo>
                    <a:pt x="10133" y="105849"/>
                  </a:lnTo>
                  <a:lnTo>
                    <a:pt x="16801" y="114087"/>
                  </a:lnTo>
                  <a:lnTo>
                    <a:pt x="36689" y="126360"/>
                  </a:lnTo>
                  <a:lnTo>
                    <a:pt x="47374" y="127761"/>
                  </a:lnTo>
                  <a:lnTo>
                    <a:pt x="68604" y="123079"/>
                  </a:lnTo>
                  <a:lnTo>
                    <a:pt x="76839" y="116215"/>
                  </a:lnTo>
                  <a:lnTo>
                    <a:pt x="89108" y="96110"/>
                  </a:lnTo>
                  <a:lnTo>
                    <a:pt x="95188" y="91217"/>
                  </a:lnTo>
                  <a:lnTo>
                    <a:pt x="101580" y="90294"/>
                  </a:lnTo>
                  <a:lnTo>
                    <a:pt x="114923" y="95509"/>
                  </a:lnTo>
                  <a:lnTo>
                    <a:pt x="168745" y="134876"/>
                  </a:lnTo>
                  <a:lnTo>
                    <a:pt x="184556" y="14811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6738238" y="515896"/>
              <a:ext cx="94758" cy="143750"/>
            </a:xfrm>
            <a:custGeom>
              <a:avLst/>
              <a:gdLst/>
              <a:ahLst/>
              <a:cxnLst/>
              <a:rect l="0" t="0" r="0" b="0"/>
              <a:pathLst>
                <a:path w="94758" h="143750">
                  <a:moveTo>
                    <a:pt x="0" y="63171"/>
                  </a:moveTo>
                  <a:lnTo>
                    <a:pt x="35917" y="125429"/>
                  </a:lnTo>
                  <a:lnTo>
                    <a:pt x="49498" y="141924"/>
                  </a:lnTo>
                  <a:lnTo>
                    <a:pt x="52887" y="143749"/>
                  </a:lnTo>
                  <a:lnTo>
                    <a:pt x="53975" y="141456"/>
                  </a:lnTo>
                  <a:lnTo>
                    <a:pt x="53531" y="136418"/>
                  </a:lnTo>
                  <a:lnTo>
                    <a:pt x="46798" y="124581"/>
                  </a:lnTo>
                  <a:lnTo>
                    <a:pt x="32973" y="101644"/>
                  </a:lnTo>
                  <a:lnTo>
                    <a:pt x="17821" y="62452"/>
                  </a:lnTo>
                  <a:lnTo>
                    <a:pt x="18279" y="25783"/>
                  </a:lnTo>
                  <a:lnTo>
                    <a:pt x="23884" y="17189"/>
                  </a:lnTo>
                  <a:lnTo>
                    <a:pt x="32301" y="11459"/>
                  </a:lnTo>
                  <a:lnTo>
                    <a:pt x="63384" y="339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925208" y="411574"/>
              <a:ext cx="276285" cy="260738"/>
            </a:xfrm>
            <a:custGeom>
              <a:avLst/>
              <a:gdLst/>
              <a:ahLst/>
              <a:cxnLst/>
              <a:rect l="0" t="0" r="0" b="0"/>
              <a:pathLst>
                <a:path w="276285" h="260738">
                  <a:moveTo>
                    <a:pt x="76242" y="167493"/>
                  </a:moveTo>
                  <a:lnTo>
                    <a:pt x="76242" y="145136"/>
                  </a:lnTo>
                  <a:lnTo>
                    <a:pt x="72733" y="137381"/>
                  </a:lnTo>
                  <a:lnTo>
                    <a:pt x="59474" y="125644"/>
                  </a:lnTo>
                  <a:lnTo>
                    <a:pt x="51026" y="123216"/>
                  </a:lnTo>
                  <a:lnTo>
                    <a:pt x="32280" y="123638"/>
                  </a:lnTo>
                  <a:lnTo>
                    <a:pt x="24708" y="127728"/>
                  </a:lnTo>
                  <a:lnTo>
                    <a:pt x="13173" y="141631"/>
                  </a:lnTo>
                  <a:lnTo>
                    <a:pt x="103" y="180367"/>
                  </a:lnTo>
                  <a:lnTo>
                    <a:pt x="0" y="217711"/>
                  </a:lnTo>
                  <a:lnTo>
                    <a:pt x="7378" y="251002"/>
                  </a:lnTo>
                  <a:lnTo>
                    <a:pt x="13956" y="257091"/>
                  </a:lnTo>
                  <a:lnTo>
                    <a:pt x="23020" y="259980"/>
                  </a:lnTo>
                  <a:lnTo>
                    <a:pt x="33742" y="260737"/>
                  </a:lnTo>
                  <a:lnTo>
                    <a:pt x="43229" y="257731"/>
                  </a:lnTo>
                  <a:lnTo>
                    <a:pt x="60010" y="245034"/>
                  </a:lnTo>
                  <a:lnTo>
                    <a:pt x="77022" y="218154"/>
                  </a:lnTo>
                  <a:lnTo>
                    <a:pt x="96940" y="155779"/>
                  </a:lnTo>
                  <a:lnTo>
                    <a:pt x="105677" y="94989"/>
                  </a:lnTo>
                  <a:lnTo>
                    <a:pt x="100167" y="35061"/>
                  </a:lnTo>
                  <a:lnTo>
                    <a:pt x="98574" y="6469"/>
                  </a:lnTo>
                  <a:lnTo>
                    <a:pt x="95809" y="482"/>
                  </a:lnTo>
                  <a:lnTo>
                    <a:pt x="91626" y="0"/>
                  </a:lnTo>
                  <a:lnTo>
                    <a:pt x="86498" y="3189"/>
                  </a:lnTo>
                  <a:lnTo>
                    <a:pt x="80800" y="19210"/>
                  </a:lnTo>
                  <a:lnTo>
                    <a:pt x="79438" y="41928"/>
                  </a:lnTo>
                  <a:lnTo>
                    <a:pt x="88096" y="97760"/>
                  </a:lnTo>
                  <a:lnTo>
                    <a:pt x="101070" y="159178"/>
                  </a:lnTo>
                  <a:lnTo>
                    <a:pt x="111415" y="196615"/>
                  </a:lnTo>
                  <a:lnTo>
                    <a:pt x="117238" y="203285"/>
                  </a:lnTo>
                  <a:lnTo>
                    <a:pt x="124630" y="206562"/>
                  </a:lnTo>
                  <a:lnTo>
                    <a:pt x="133068" y="207577"/>
                  </a:lnTo>
                  <a:lnTo>
                    <a:pt x="141032" y="204744"/>
                  </a:lnTo>
                  <a:lnTo>
                    <a:pt x="183358" y="176644"/>
                  </a:lnTo>
                  <a:lnTo>
                    <a:pt x="242745" y="154126"/>
                  </a:lnTo>
                  <a:lnTo>
                    <a:pt x="253925" y="148053"/>
                  </a:lnTo>
                  <a:lnTo>
                    <a:pt x="260208" y="140495"/>
                  </a:lnTo>
                  <a:lnTo>
                    <a:pt x="263227" y="131947"/>
                  </a:lnTo>
                  <a:lnTo>
                    <a:pt x="264070" y="122738"/>
                  </a:lnTo>
                  <a:lnTo>
                    <a:pt x="261123" y="114260"/>
                  </a:lnTo>
                  <a:lnTo>
                    <a:pt x="248489" y="98600"/>
                  </a:lnTo>
                  <a:lnTo>
                    <a:pt x="240206" y="95828"/>
                  </a:lnTo>
                  <a:lnTo>
                    <a:pt x="221645" y="98987"/>
                  </a:lnTo>
                  <a:lnTo>
                    <a:pt x="197054" y="113920"/>
                  </a:lnTo>
                  <a:lnTo>
                    <a:pt x="191878" y="122419"/>
                  </a:lnTo>
                  <a:lnTo>
                    <a:pt x="186128" y="144340"/>
                  </a:lnTo>
                  <a:lnTo>
                    <a:pt x="188480" y="182990"/>
                  </a:lnTo>
                  <a:lnTo>
                    <a:pt x="196706" y="204016"/>
                  </a:lnTo>
                  <a:lnTo>
                    <a:pt x="202175" y="212899"/>
                  </a:lnTo>
                  <a:lnTo>
                    <a:pt x="217611" y="225888"/>
                  </a:lnTo>
                  <a:lnTo>
                    <a:pt x="276284" y="2517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7239785" y="525640"/>
              <a:ext cx="151221" cy="137656"/>
            </a:xfrm>
            <a:custGeom>
              <a:avLst/>
              <a:gdLst/>
              <a:ahLst/>
              <a:cxnLst/>
              <a:rect l="0" t="0" r="0" b="0"/>
              <a:pathLst>
                <a:path w="151221" h="137656">
                  <a:moveTo>
                    <a:pt x="14349" y="42898"/>
                  </a:moveTo>
                  <a:lnTo>
                    <a:pt x="17468" y="97043"/>
                  </a:lnTo>
                  <a:lnTo>
                    <a:pt x="20415" y="114926"/>
                  </a:lnTo>
                  <a:lnTo>
                    <a:pt x="0" y="52609"/>
                  </a:lnTo>
                  <a:lnTo>
                    <a:pt x="2513" y="32006"/>
                  </a:lnTo>
                  <a:lnTo>
                    <a:pt x="6458" y="21599"/>
                  </a:lnTo>
                  <a:lnTo>
                    <a:pt x="13768" y="13491"/>
                  </a:lnTo>
                  <a:lnTo>
                    <a:pt x="34368" y="1362"/>
                  </a:lnTo>
                  <a:lnTo>
                    <a:pt x="45243" y="0"/>
                  </a:lnTo>
                  <a:lnTo>
                    <a:pt x="66684" y="4725"/>
                  </a:lnTo>
                  <a:lnTo>
                    <a:pt x="84793" y="17744"/>
                  </a:lnTo>
                  <a:lnTo>
                    <a:pt x="115482" y="54697"/>
                  </a:lnTo>
                  <a:lnTo>
                    <a:pt x="143528" y="116709"/>
                  </a:lnTo>
                  <a:lnTo>
                    <a:pt x="151220" y="1376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7675274" y="558010"/>
              <a:ext cx="1" cy="105286"/>
            </a:xfrm>
            <a:custGeom>
              <a:avLst/>
              <a:gdLst/>
              <a:ahLst/>
              <a:cxnLst/>
              <a:rect l="0" t="0" r="0" b="0"/>
              <a:pathLst>
                <a:path w="1" h="105286">
                  <a:moveTo>
                    <a:pt x="0" y="0"/>
                  </a:moveTo>
                  <a:lnTo>
                    <a:pt x="0" y="54144"/>
                  </a:lnTo>
                  <a:lnTo>
                    <a:pt x="0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7664746" y="463253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770031" y="518091"/>
              <a:ext cx="157129" cy="131515"/>
            </a:xfrm>
            <a:custGeom>
              <a:avLst/>
              <a:gdLst/>
              <a:ahLst/>
              <a:cxnLst/>
              <a:rect l="0" t="0" r="0" b="0"/>
              <a:pathLst>
                <a:path w="157129" h="131515">
                  <a:moveTo>
                    <a:pt x="94757" y="8333"/>
                  </a:moveTo>
                  <a:lnTo>
                    <a:pt x="57278" y="0"/>
                  </a:lnTo>
                  <a:lnTo>
                    <a:pt x="22431" y="1575"/>
                  </a:lnTo>
                  <a:lnTo>
                    <a:pt x="11444" y="3828"/>
                  </a:lnTo>
                  <a:lnTo>
                    <a:pt x="5290" y="8839"/>
                  </a:lnTo>
                  <a:lnTo>
                    <a:pt x="2357" y="15690"/>
                  </a:lnTo>
                  <a:lnTo>
                    <a:pt x="1571" y="23766"/>
                  </a:lnTo>
                  <a:lnTo>
                    <a:pt x="5726" y="30320"/>
                  </a:lnTo>
                  <a:lnTo>
                    <a:pt x="22822" y="40722"/>
                  </a:lnTo>
                  <a:lnTo>
                    <a:pt x="85385" y="63739"/>
                  </a:lnTo>
                  <a:lnTo>
                    <a:pt x="143825" y="90369"/>
                  </a:lnTo>
                  <a:lnTo>
                    <a:pt x="156729" y="106795"/>
                  </a:lnTo>
                  <a:lnTo>
                    <a:pt x="157128" y="113749"/>
                  </a:lnTo>
                  <a:lnTo>
                    <a:pt x="153885" y="119554"/>
                  </a:lnTo>
                  <a:lnTo>
                    <a:pt x="148214" y="124595"/>
                  </a:lnTo>
                  <a:lnTo>
                    <a:pt x="129434" y="130195"/>
                  </a:lnTo>
                  <a:lnTo>
                    <a:pt x="105489" y="131514"/>
                  </a:lnTo>
                  <a:lnTo>
                    <a:pt x="51990" y="125949"/>
                  </a:lnTo>
                  <a:lnTo>
                    <a:pt x="0" y="12414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8246009" y="347440"/>
              <a:ext cx="29391" cy="305327"/>
            </a:xfrm>
            <a:custGeom>
              <a:avLst/>
              <a:gdLst/>
              <a:ahLst/>
              <a:cxnLst/>
              <a:rect l="0" t="0" r="0" b="0"/>
              <a:pathLst>
                <a:path w="29391" h="305327">
                  <a:moveTo>
                    <a:pt x="8333" y="0"/>
                  </a:moveTo>
                  <a:lnTo>
                    <a:pt x="0" y="37478"/>
                  </a:lnTo>
                  <a:lnTo>
                    <a:pt x="1575" y="72326"/>
                  </a:lnTo>
                  <a:lnTo>
                    <a:pt x="6998" y="126720"/>
                  </a:lnTo>
                  <a:lnTo>
                    <a:pt x="7938" y="176627"/>
                  </a:lnTo>
                  <a:lnTo>
                    <a:pt x="8255" y="237487"/>
                  </a:lnTo>
                  <a:lnTo>
                    <a:pt x="10649" y="276907"/>
                  </a:lnTo>
                  <a:lnTo>
                    <a:pt x="29390" y="3053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8350098" y="368497"/>
              <a:ext cx="121296" cy="318498"/>
            </a:xfrm>
            <a:custGeom>
              <a:avLst/>
              <a:gdLst/>
              <a:ahLst/>
              <a:cxnLst/>
              <a:rect l="0" t="0" r="0" b="0"/>
              <a:pathLst>
                <a:path w="121296" h="318498">
                  <a:moveTo>
                    <a:pt x="93757" y="0"/>
                  </a:moveTo>
                  <a:lnTo>
                    <a:pt x="78116" y="17981"/>
                  </a:lnTo>
                  <a:lnTo>
                    <a:pt x="46914" y="75524"/>
                  </a:lnTo>
                  <a:lnTo>
                    <a:pt x="22936" y="127395"/>
                  </a:lnTo>
                  <a:lnTo>
                    <a:pt x="4058" y="189435"/>
                  </a:lnTo>
                  <a:lnTo>
                    <a:pt x="0" y="245953"/>
                  </a:lnTo>
                  <a:lnTo>
                    <a:pt x="1784" y="275429"/>
                  </a:lnTo>
                  <a:lnTo>
                    <a:pt x="10376" y="296328"/>
                  </a:lnTo>
                  <a:lnTo>
                    <a:pt x="25114" y="310296"/>
                  </a:lnTo>
                  <a:lnTo>
                    <a:pt x="33956" y="315658"/>
                  </a:lnTo>
                  <a:lnTo>
                    <a:pt x="53141" y="318497"/>
                  </a:lnTo>
                  <a:lnTo>
                    <a:pt x="63170" y="317616"/>
                  </a:lnTo>
                  <a:lnTo>
                    <a:pt x="80553" y="310399"/>
                  </a:lnTo>
                  <a:lnTo>
                    <a:pt x="96077" y="298222"/>
                  </a:lnTo>
                  <a:lnTo>
                    <a:pt x="110776" y="281112"/>
                  </a:lnTo>
                  <a:lnTo>
                    <a:pt x="118868" y="258690"/>
                  </a:lnTo>
                  <a:lnTo>
                    <a:pt x="121295" y="234296"/>
                  </a:lnTo>
                  <a:lnTo>
                    <a:pt x="118474" y="211756"/>
                  </a:lnTo>
                  <a:lnTo>
                    <a:pt x="113745" y="203172"/>
                  </a:lnTo>
                  <a:lnTo>
                    <a:pt x="99131" y="190514"/>
                  </a:lnTo>
                  <a:lnTo>
                    <a:pt x="90320" y="187841"/>
                  </a:lnTo>
                  <a:lnTo>
                    <a:pt x="71173" y="187990"/>
                  </a:lnTo>
                  <a:lnTo>
                    <a:pt x="54084" y="195075"/>
                  </a:lnTo>
                  <a:lnTo>
                    <a:pt x="46251" y="200240"/>
                  </a:lnTo>
                  <a:lnTo>
                    <a:pt x="34428" y="215338"/>
                  </a:lnTo>
                  <a:lnTo>
                    <a:pt x="20057" y="24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8676457" y="416004"/>
              <a:ext cx="125367" cy="278877"/>
            </a:xfrm>
            <a:custGeom>
              <a:avLst/>
              <a:gdLst/>
              <a:ahLst/>
              <a:cxnLst/>
              <a:rect l="0" t="0" r="0" b="0"/>
              <a:pathLst>
                <a:path w="125367" h="278877">
                  <a:moveTo>
                    <a:pt x="9553" y="278876"/>
                  </a:moveTo>
                  <a:lnTo>
                    <a:pt x="9553" y="229946"/>
                  </a:lnTo>
                  <a:lnTo>
                    <a:pt x="3964" y="170815"/>
                  </a:lnTo>
                  <a:lnTo>
                    <a:pt x="0" y="114075"/>
                  </a:lnTo>
                  <a:lnTo>
                    <a:pt x="2337" y="57807"/>
                  </a:lnTo>
                  <a:lnTo>
                    <a:pt x="8686" y="32054"/>
                  </a:lnTo>
                  <a:lnTo>
                    <a:pt x="19306" y="12810"/>
                  </a:lnTo>
                  <a:lnTo>
                    <a:pt x="27753" y="6742"/>
                  </a:lnTo>
                  <a:lnTo>
                    <a:pt x="49618" y="0"/>
                  </a:lnTo>
                  <a:lnTo>
                    <a:pt x="82645" y="1794"/>
                  </a:lnTo>
                  <a:lnTo>
                    <a:pt x="125366" y="156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8622839" y="558010"/>
              <a:ext cx="168457" cy="8334"/>
            </a:xfrm>
            <a:custGeom>
              <a:avLst/>
              <a:gdLst/>
              <a:ahLst/>
              <a:cxnLst/>
              <a:rect l="0" t="0" r="0" b="0"/>
              <a:pathLst>
                <a:path w="168457" h="8334">
                  <a:moveTo>
                    <a:pt x="168456" y="0"/>
                  </a:moveTo>
                  <a:lnTo>
                    <a:pt x="130979" y="8333"/>
                  </a:lnTo>
                  <a:lnTo>
                    <a:pt x="93011" y="6758"/>
                  </a:lnTo>
                  <a:lnTo>
                    <a:pt x="38260" y="1335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869934" y="473782"/>
              <a:ext cx="5590" cy="221099"/>
            </a:xfrm>
            <a:custGeom>
              <a:avLst/>
              <a:gdLst/>
              <a:ahLst/>
              <a:cxnLst/>
              <a:rect l="0" t="0" r="0" b="0"/>
              <a:pathLst>
                <a:path w="5590" h="221099">
                  <a:moveTo>
                    <a:pt x="5589" y="0"/>
                  </a:moveTo>
                  <a:lnTo>
                    <a:pt x="0" y="16767"/>
                  </a:lnTo>
                  <a:lnTo>
                    <a:pt x="3272" y="70686"/>
                  </a:lnTo>
                  <a:lnTo>
                    <a:pt x="4903" y="120510"/>
                  </a:lnTo>
                  <a:lnTo>
                    <a:pt x="5453" y="183508"/>
                  </a:lnTo>
                  <a:lnTo>
                    <a:pt x="5589" y="2210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780767" y="558010"/>
              <a:ext cx="168457" cy="10529"/>
            </a:xfrm>
            <a:custGeom>
              <a:avLst/>
              <a:gdLst/>
              <a:ahLst/>
              <a:cxnLst/>
              <a:rect l="0" t="0" r="0" b="0"/>
              <a:pathLst>
                <a:path w="168457" h="10529">
                  <a:moveTo>
                    <a:pt x="168456" y="0"/>
                  </a:moveTo>
                  <a:lnTo>
                    <a:pt x="119525" y="0"/>
                  </a:lnTo>
                  <a:lnTo>
                    <a:pt x="65983" y="5589"/>
                  </a:lnTo>
                  <a:lnTo>
                    <a:pt x="11924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9107150" y="694880"/>
              <a:ext cx="29256" cy="147400"/>
            </a:xfrm>
            <a:custGeom>
              <a:avLst/>
              <a:gdLst/>
              <a:ahLst/>
              <a:cxnLst/>
              <a:rect l="0" t="0" r="0" b="0"/>
              <a:pathLst>
                <a:path w="29256" h="147400">
                  <a:moveTo>
                    <a:pt x="0" y="0"/>
                  </a:moveTo>
                  <a:lnTo>
                    <a:pt x="15641" y="26387"/>
                  </a:lnTo>
                  <a:lnTo>
                    <a:pt x="26341" y="62281"/>
                  </a:lnTo>
                  <a:lnTo>
                    <a:pt x="29255" y="88902"/>
                  </a:lnTo>
                  <a:lnTo>
                    <a:pt x="24311" y="113212"/>
                  </a:lnTo>
                  <a:lnTo>
                    <a:pt x="15484" y="132205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871092" y="1031792"/>
            <a:ext cx="6708137" cy="562385"/>
            <a:chOff x="871092" y="1031792"/>
            <a:chExt cx="6708137" cy="562385"/>
          </a:xfrm>
        </p:grpSpPr>
        <p:sp>
          <p:nvSpPr>
            <p:cNvPr id="41" name="Freeform 40"/>
            <p:cNvSpPr/>
            <p:nvPr/>
          </p:nvSpPr>
          <p:spPr>
            <a:xfrm>
              <a:off x="871092" y="1179191"/>
              <a:ext cx="350214" cy="238076"/>
            </a:xfrm>
            <a:custGeom>
              <a:avLst/>
              <a:gdLst/>
              <a:ahLst/>
              <a:cxnLst/>
              <a:rect l="0" t="0" r="0" b="0"/>
              <a:pathLst>
                <a:path w="350214" h="238076">
                  <a:moveTo>
                    <a:pt x="13301" y="0"/>
                  </a:moveTo>
                  <a:lnTo>
                    <a:pt x="2123" y="11179"/>
                  </a:lnTo>
                  <a:lnTo>
                    <a:pt x="0" y="17981"/>
                  </a:lnTo>
                  <a:lnTo>
                    <a:pt x="2177" y="69742"/>
                  </a:lnTo>
                  <a:lnTo>
                    <a:pt x="25600" y="132060"/>
                  </a:lnTo>
                  <a:lnTo>
                    <a:pt x="48531" y="174440"/>
                  </a:lnTo>
                  <a:lnTo>
                    <a:pt x="67563" y="195682"/>
                  </a:lnTo>
                  <a:lnTo>
                    <a:pt x="87721" y="209023"/>
                  </a:lnTo>
                  <a:lnTo>
                    <a:pt x="96839" y="210708"/>
                  </a:lnTo>
                  <a:lnTo>
                    <a:pt x="105258" y="209492"/>
                  </a:lnTo>
                  <a:lnTo>
                    <a:pt x="113210" y="206342"/>
                  </a:lnTo>
                  <a:lnTo>
                    <a:pt x="135581" y="185141"/>
                  </a:lnTo>
                  <a:lnTo>
                    <a:pt x="155695" y="146319"/>
                  </a:lnTo>
                  <a:lnTo>
                    <a:pt x="159703" y="146679"/>
                  </a:lnTo>
                  <a:lnTo>
                    <a:pt x="163545" y="150429"/>
                  </a:lnTo>
                  <a:lnTo>
                    <a:pt x="197143" y="212511"/>
                  </a:lnTo>
                  <a:lnTo>
                    <a:pt x="210432" y="227421"/>
                  </a:lnTo>
                  <a:lnTo>
                    <a:pt x="230377" y="235607"/>
                  </a:lnTo>
                  <a:lnTo>
                    <a:pt x="253669" y="238075"/>
                  </a:lnTo>
                  <a:lnTo>
                    <a:pt x="275719" y="235273"/>
                  </a:lnTo>
                  <a:lnTo>
                    <a:pt x="297218" y="223889"/>
                  </a:lnTo>
                  <a:lnTo>
                    <a:pt x="316131" y="207131"/>
                  </a:lnTo>
                  <a:lnTo>
                    <a:pt x="333356" y="176796"/>
                  </a:lnTo>
                  <a:lnTo>
                    <a:pt x="346537" y="125217"/>
                  </a:lnTo>
                  <a:lnTo>
                    <a:pt x="349487" y="64379"/>
                  </a:lnTo>
                  <a:lnTo>
                    <a:pt x="350213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278887" y="1031792"/>
              <a:ext cx="195103" cy="357970"/>
            </a:xfrm>
            <a:custGeom>
              <a:avLst/>
              <a:gdLst/>
              <a:ahLst/>
              <a:cxnLst/>
              <a:rect l="0" t="0" r="0" b="0"/>
              <a:pathLst>
                <a:path w="195103" h="357970">
                  <a:moveTo>
                    <a:pt x="5589" y="0"/>
                  </a:moveTo>
                  <a:lnTo>
                    <a:pt x="0" y="16768"/>
                  </a:lnTo>
                  <a:lnTo>
                    <a:pt x="4442" y="70686"/>
                  </a:lnTo>
                  <a:lnTo>
                    <a:pt x="13308" y="120510"/>
                  </a:lnTo>
                  <a:lnTo>
                    <a:pt x="23344" y="171148"/>
                  </a:lnTo>
                  <a:lnTo>
                    <a:pt x="37216" y="230772"/>
                  </a:lnTo>
                  <a:lnTo>
                    <a:pt x="45632" y="287610"/>
                  </a:lnTo>
                  <a:lnTo>
                    <a:pt x="45152" y="293516"/>
                  </a:lnTo>
                  <a:lnTo>
                    <a:pt x="43663" y="293943"/>
                  </a:lnTo>
                  <a:lnTo>
                    <a:pt x="41500" y="290719"/>
                  </a:lnTo>
                  <a:lnTo>
                    <a:pt x="44046" y="263824"/>
                  </a:lnTo>
                  <a:lnTo>
                    <a:pt x="52209" y="231808"/>
                  </a:lnTo>
                  <a:lnTo>
                    <a:pt x="58896" y="223559"/>
                  </a:lnTo>
                  <a:lnTo>
                    <a:pt x="78804" y="211274"/>
                  </a:lnTo>
                  <a:lnTo>
                    <a:pt x="89494" y="209869"/>
                  </a:lnTo>
                  <a:lnTo>
                    <a:pt x="110731" y="214548"/>
                  </a:lnTo>
                  <a:lnTo>
                    <a:pt x="136828" y="230336"/>
                  </a:lnTo>
                  <a:lnTo>
                    <a:pt x="148925" y="246261"/>
                  </a:lnTo>
                  <a:lnTo>
                    <a:pt x="176808" y="308807"/>
                  </a:lnTo>
                  <a:lnTo>
                    <a:pt x="19510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552322" y="1227254"/>
              <a:ext cx="195409" cy="165683"/>
            </a:xfrm>
            <a:custGeom>
              <a:avLst/>
              <a:gdLst/>
              <a:ahLst/>
              <a:cxnLst/>
              <a:rect l="0" t="0" r="0" b="0"/>
              <a:pathLst>
                <a:path w="195409" h="165683">
                  <a:moveTo>
                    <a:pt x="79595" y="78279"/>
                  </a:moveTo>
                  <a:lnTo>
                    <a:pt x="95236" y="60298"/>
                  </a:lnTo>
                  <a:lnTo>
                    <a:pt x="103314" y="43382"/>
                  </a:lnTo>
                  <a:lnTo>
                    <a:pt x="104565" y="24165"/>
                  </a:lnTo>
                  <a:lnTo>
                    <a:pt x="103260" y="14127"/>
                  </a:lnTo>
                  <a:lnTo>
                    <a:pt x="97711" y="7435"/>
                  </a:lnTo>
                  <a:lnTo>
                    <a:pt x="79068" y="0"/>
                  </a:lnTo>
                  <a:lnTo>
                    <a:pt x="42264" y="1403"/>
                  </a:lnTo>
                  <a:lnTo>
                    <a:pt x="31311" y="7141"/>
                  </a:lnTo>
                  <a:lnTo>
                    <a:pt x="12902" y="25995"/>
                  </a:lnTo>
                  <a:lnTo>
                    <a:pt x="3160" y="49973"/>
                  </a:lnTo>
                  <a:lnTo>
                    <a:pt x="0" y="76227"/>
                  </a:lnTo>
                  <a:lnTo>
                    <a:pt x="5968" y="116146"/>
                  </a:lnTo>
                  <a:lnTo>
                    <a:pt x="16066" y="139562"/>
                  </a:lnTo>
                  <a:lnTo>
                    <a:pt x="23204" y="146041"/>
                  </a:lnTo>
                  <a:lnTo>
                    <a:pt x="31473" y="149190"/>
                  </a:lnTo>
                  <a:lnTo>
                    <a:pt x="40494" y="150120"/>
                  </a:lnTo>
                  <a:lnTo>
                    <a:pt x="56758" y="144913"/>
                  </a:lnTo>
                  <a:lnTo>
                    <a:pt x="64370" y="140249"/>
                  </a:lnTo>
                  <a:lnTo>
                    <a:pt x="75948" y="125709"/>
                  </a:lnTo>
                  <a:lnTo>
                    <a:pt x="92912" y="87778"/>
                  </a:lnTo>
                  <a:lnTo>
                    <a:pt x="95492" y="85782"/>
                  </a:lnTo>
                  <a:lnTo>
                    <a:pt x="97212" y="89130"/>
                  </a:lnTo>
                  <a:lnTo>
                    <a:pt x="101462" y="104159"/>
                  </a:lnTo>
                  <a:lnTo>
                    <a:pt x="123255" y="139283"/>
                  </a:lnTo>
                  <a:lnTo>
                    <a:pt x="137604" y="153355"/>
                  </a:lnTo>
                  <a:lnTo>
                    <a:pt x="155679" y="163509"/>
                  </a:lnTo>
                  <a:lnTo>
                    <a:pt x="172292" y="165682"/>
                  </a:lnTo>
                  <a:lnTo>
                    <a:pt x="195408" y="16250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1800373" y="1042321"/>
              <a:ext cx="42115" cy="368498"/>
            </a:xfrm>
            <a:custGeom>
              <a:avLst/>
              <a:gdLst/>
              <a:ahLst/>
              <a:cxnLst/>
              <a:rect l="0" t="0" r="0" b="0"/>
              <a:pathLst>
                <a:path w="42115" h="368498">
                  <a:moveTo>
                    <a:pt x="0" y="0"/>
                  </a:moveTo>
                  <a:lnTo>
                    <a:pt x="1169" y="44367"/>
                  </a:lnTo>
                  <a:lnTo>
                    <a:pt x="7235" y="106602"/>
                  </a:lnTo>
                  <a:lnTo>
                    <a:pt x="9065" y="153054"/>
                  </a:lnTo>
                  <a:lnTo>
                    <a:pt x="15684" y="202887"/>
                  </a:lnTo>
                  <a:lnTo>
                    <a:pt x="25054" y="251057"/>
                  </a:lnTo>
                  <a:lnTo>
                    <a:pt x="29650" y="302375"/>
                  </a:lnTo>
                  <a:lnTo>
                    <a:pt x="39664" y="357363"/>
                  </a:lnTo>
                  <a:lnTo>
                    <a:pt x="42114" y="36849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1716145" y="1173602"/>
              <a:ext cx="221099" cy="37176"/>
            </a:xfrm>
            <a:custGeom>
              <a:avLst/>
              <a:gdLst/>
              <a:ahLst/>
              <a:cxnLst/>
              <a:rect l="0" t="0" r="0" b="0"/>
              <a:pathLst>
                <a:path w="221099" h="37176">
                  <a:moveTo>
                    <a:pt x="221098" y="5589"/>
                  </a:moveTo>
                  <a:lnTo>
                    <a:pt x="204330" y="0"/>
                  </a:lnTo>
                  <a:lnTo>
                    <a:pt x="186740" y="376"/>
                  </a:lnTo>
                  <a:lnTo>
                    <a:pt x="135335" y="13308"/>
                  </a:lnTo>
                  <a:lnTo>
                    <a:pt x="83231" y="23665"/>
                  </a:lnTo>
                  <a:lnTo>
                    <a:pt x="24652" y="33489"/>
                  </a:lnTo>
                  <a:lnTo>
                    <a:pt x="0" y="3717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274155" y="1273948"/>
              <a:ext cx="10529" cy="136871"/>
            </a:xfrm>
            <a:custGeom>
              <a:avLst/>
              <a:gdLst/>
              <a:ahLst/>
              <a:cxnLst/>
              <a:rect l="0" t="0" r="0" b="0"/>
              <a:pathLst>
                <a:path w="10529" h="136871">
                  <a:moveTo>
                    <a:pt x="10528" y="0"/>
                  </a:moveTo>
                  <a:lnTo>
                    <a:pt x="10528" y="58617"/>
                  </a:lnTo>
                  <a:lnTo>
                    <a:pt x="2195" y="117308"/>
                  </a:lnTo>
                  <a:lnTo>
                    <a:pt x="0" y="13687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2242570" y="117919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2379440" y="1231834"/>
              <a:ext cx="171263" cy="191413"/>
            </a:xfrm>
            <a:custGeom>
              <a:avLst/>
              <a:gdLst/>
              <a:ahLst/>
              <a:cxnLst/>
              <a:rect l="0" t="0" r="0" b="0"/>
              <a:pathLst>
                <a:path w="171263" h="191413">
                  <a:moveTo>
                    <a:pt x="105285" y="0"/>
                  </a:moveTo>
                  <a:lnTo>
                    <a:pt x="82928" y="0"/>
                  </a:lnTo>
                  <a:lnTo>
                    <a:pt x="52257" y="11178"/>
                  </a:lnTo>
                  <a:lnTo>
                    <a:pt x="26532" y="29308"/>
                  </a:lnTo>
                  <a:lnTo>
                    <a:pt x="22367" y="37086"/>
                  </a:lnTo>
                  <a:lnTo>
                    <a:pt x="20860" y="55087"/>
                  </a:lnTo>
                  <a:lnTo>
                    <a:pt x="24435" y="62461"/>
                  </a:lnTo>
                  <a:lnTo>
                    <a:pt x="37766" y="73774"/>
                  </a:lnTo>
                  <a:lnTo>
                    <a:pt x="90561" y="83333"/>
                  </a:lnTo>
                  <a:lnTo>
                    <a:pt x="130818" y="93191"/>
                  </a:lnTo>
                  <a:lnTo>
                    <a:pt x="150168" y="104199"/>
                  </a:lnTo>
                  <a:lnTo>
                    <a:pt x="163448" y="120010"/>
                  </a:lnTo>
                  <a:lnTo>
                    <a:pt x="168627" y="129140"/>
                  </a:lnTo>
                  <a:lnTo>
                    <a:pt x="171262" y="151762"/>
                  </a:lnTo>
                  <a:lnTo>
                    <a:pt x="170326" y="164345"/>
                  </a:lnTo>
                  <a:lnTo>
                    <a:pt x="166193" y="173904"/>
                  </a:lnTo>
                  <a:lnTo>
                    <a:pt x="152243" y="187645"/>
                  </a:lnTo>
                  <a:lnTo>
                    <a:pt x="124985" y="191412"/>
                  </a:lnTo>
                  <a:lnTo>
                    <a:pt x="76417" y="186956"/>
                  </a:lnTo>
                  <a:lnTo>
                    <a:pt x="15782" y="172798"/>
                  </a:lnTo>
                  <a:lnTo>
                    <a:pt x="0" y="16845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971181" y="1147606"/>
              <a:ext cx="18913" cy="315856"/>
            </a:xfrm>
            <a:custGeom>
              <a:avLst/>
              <a:gdLst/>
              <a:ahLst/>
              <a:cxnLst/>
              <a:rect l="0" t="0" r="0" b="0"/>
              <a:pathLst>
                <a:path w="18913" h="315856">
                  <a:moveTo>
                    <a:pt x="8383" y="0"/>
                  </a:moveTo>
                  <a:lnTo>
                    <a:pt x="1148" y="28726"/>
                  </a:lnTo>
                  <a:lnTo>
                    <a:pt x="0" y="77921"/>
                  </a:lnTo>
                  <a:lnTo>
                    <a:pt x="5380" y="130062"/>
                  </a:lnTo>
                  <a:lnTo>
                    <a:pt x="8663" y="182556"/>
                  </a:lnTo>
                  <a:lnTo>
                    <a:pt x="15355" y="233985"/>
                  </a:lnTo>
                  <a:lnTo>
                    <a:pt x="18209" y="287638"/>
                  </a:lnTo>
                  <a:lnTo>
                    <a:pt x="18912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884808" y="1286672"/>
              <a:ext cx="210571" cy="18862"/>
            </a:xfrm>
            <a:custGeom>
              <a:avLst/>
              <a:gdLst/>
              <a:ahLst/>
              <a:cxnLst/>
              <a:rect l="0" t="0" r="0" b="0"/>
              <a:pathLst>
                <a:path w="210571" h="18862">
                  <a:moveTo>
                    <a:pt x="210570" y="8333"/>
                  </a:moveTo>
                  <a:lnTo>
                    <a:pt x="173092" y="0"/>
                  </a:lnTo>
                  <a:lnTo>
                    <a:pt x="135124" y="1574"/>
                  </a:lnTo>
                  <a:lnTo>
                    <a:pt x="80373" y="12587"/>
                  </a:lnTo>
                  <a:lnTo>
                    <a:pt x="19842" y="18035"/>
                  </a:lnTo>
                  <a:lnTo>
                    <a:pt x="0" y="1886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137492" y="1137077"/>
              <a:ext cx="294799" cy="299241"/>
            </a:xfrm>
            <a:custGeom>
              <a:avLst/>
              <a:gdLst/>
              <a:ahLst/>
              <a:cxnLst/>
              <a:rect l="0" t="0" r="0" b="0"/>
              <a:pathLst>
                <a:path w="294799" h="299241">
                  <a:moveTo>
                    <a:pt x="0" y="0"/>
                  </a:moveTo>
                  <a:lnTo>
                    <a:pt x="0" y="57264"/>
                  </a:lnTo>
                  <a:lnTo>
                    <a:pt x="5589" y="112567"/>
                  </a:lnTo>
                  <a:lnTo>
                    <a:pt x="17958" y="160796"/>
                  </a:lnTo>
                  <a:lnTo>
                    <a:pt x="28198" y="212200"/>
                  </a:lnTo>
                  <a:lnTo>
                    <a:pt x="37471" y="259276"/>
                  </a:lnTo>
                  <a:lnTo>
                    <a:pt x="40738" y="299221"/>
                  </a:lnTo>
                  <a:lnTo>
                    <a:pt x="41197" y="298917"/>
                  </a:lnTo>
                  <a:lnTo>
                    <a:pt x="45153" y="242864"/>
                  </a:lnTo>
                  <a:lnTo>
                    <a:pt x="47650" y="232099"/>
                  </a:lnTo>
                  <a:lnTo>
                    <a:pt x="52823" y="223753"/>
                  </a:lnTo>
                  <a:lnTo>
                    <a:pt x="67931" y="211360"/>
                  </a:lnTo>
                  <a:lnTo>
                    <a:pt x="75703" y="209927"/>
                  </a:lnTo>
                  <a:lnTo>
                    <a:pt x="83224" y="211311"/>
                  </a:lnTo>
                  <a:lnTo>
                    <a:pt x="90578" y="214574"/>
                  </a:lnTo>
                  <a:lnTo>
                    <a:pt x="112106" y="235933"/>
                  </a:lnTo>
                  <a:lnTo>
                    <a:pt x="139746" y="295176"/>
                  </a:lnTo>
                  <a:lnTo>
                    <a:pt x="143467" y="298560"/>
                  </a:lnTo>
                  <a:lnTo>
                    <a:pt x="147118" y="297306"/>
                  </a:lnTo>
                  <a:lnTo>
                    <a:pt x="154293" y="286554"/>
                  </a:lnTo>
                  <a:lnTo>
                    <a:pt x="171550" y="254175"/>
                  </a:lnTo>
                  <a:lnTo>
                    <a:pt x="185040" y="240479"/>
                  </a:lnTo>
                  <a:lnTo>
                    <a:pt x="242687" y="206143"/>
                  </a:lnTo>
                  <a:lnTo>
                    <a:pt x="263449" y="192615"/>
                  </a:lnTo>
                  <a:lnTo>
                    <a:pt x="269219" y="184562"/>
                  </a:lnTo>
                  <a:lnTo>
                    <a:pt x="271896" y="175684"/>
                  </a:lnTo>
                  <a:lnTo>
                    <a:pt x="272511" y="166256"/>
                  </a:lnTo>
                  <a:lnTo>
                    <a:pt x="269412" y="158800"/>
                  </a:lnTo>
                  <a:lnTo>
                    <a:pt x="256609" y="147397"/>
                  </a:lnTo>
                  <a:lnTo>
                    <a:pt x="248281" y="145058"/>
                  </a:lnTo>
                  <a:lnTo>
                    <a:pt x="219794" y="147356"/>
                  </a:lnTo>
                  <a:lnTo>
                    <a:pt x="199462" y="152449"/>
                  </a:lnTo>
                  <a:lnTo>
                    <a:pt x="191466" y="158955"/>
                  </a:lnTo>
                  <a:lnTo>
                    <a:pt x="179462" y="178661"/>
                  </a:lnTo>
                  <a:lnTo>
                    <a:pt x="176467" y="199898"/>
                  </a:lnTo>
                  <a:lnTo>
                    <a:pt x="184077" y="247717"/>
                  </a:lnTo>
                  <a:lnTo>
                    <a:pt x="199081" y="282798"/>
                  </a:lnTo>
                  <a:lnTo>
                    <a:pt x="207590" y="290307"/>
                  </a:lnTo>
                  <a:lnTo>
                    <a:pt x="229523" y="298652"/>
                  </a:lnTo>
                  <a:lnTo>
                    <a:pt x="251749" y="299240"/>
                  </a:lnTo>
                  <a:lnTo>
                    <a:pt x="294798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3801221" y="1084435"/>
              <a:ext cx="31153" cy="357970"/>
            </a:xfrm>
            <a:custGeom>
              <a:avLst/>
              <a:gdLst/>
              <a:ahLst/>
              <a:cxnLst/>
              <a:rect l="0" t="0" r="0" b="0"/>
              <a:pathLst>
                <a:path w="31153" h="357970">
                  <a:moveTo>
                    <a:pt x="10095" y="0"/>
                  </a:moveTo>
                  <a:lnTo>
                    <a:pt x="1761" y="37478"/>
                  </a:lnTo>
                  <a:lnTo>
                    <a:pt x="0" y="94490"/>
                  </a:lnTo>
                  <a:lnTo>
                    <a:pt x="8057" y="147606"/>
                  </a:lnTo>
                  <a:lnTo>
                    <a:pt x="16380" y="195163"/>
                  </a:lnTo>
                  <a:lnTo>
                    <a:pt x="22904" y="257396"/>
                  </a:lnTo>
                  <a:lnTo>
                    <a:pt x="29523" y="309767"/>
                  </a:lnTo>
                  <a:lnTo>
                    <a:pt x="31152" y="3579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3863958" y="1271786"/>
              <a:ext cx="189514" cy="170619"/>
            </a:xfrm>
            <a:custGeom>
              <a:avLst/>
              <a:gdLst/>
              <a:ahLst/>
              <a:cxnLst/>
              <a:rect l="0" t="0" r="0" b="0"/>
              <a:pathLst>
                <a:path w="189514" h="170619">
                  <a:moveTo>
                    <a:pt x="0" y="107447"/>
                  </a:moveTo>
                  <a:lnTo>
                    <a:pt x="11179" y="96268"/>
                  </a:lnTo>
                  <a:lnTo>
                    <a:pt x="40487" y="83728"/>
                  </a:lnTo>
                  <a:lnTo>
                    <a:pt x="98378" y="76245"/>
                  </a:lnTo>
                  <a:lnTo>
                    <a:pt x="134824" y="66746"/>
                  </a:lnTo>
                  <a:lnTo>
                    <a:pt x="157018" y="55822"/>
                  </a:lnTo>
                  <a:lnTo>
                    <a:pt x="163170" y="47294"/>
                  </a:lnTo>
                  <a:lnTo>
                    <a:pt x="166887" y="25340"/>
                  </a:lnTo>
                  <a:lnTo>
                    <a:pt x="163900" y="16444"/>
                  </a:lnTo>
                  <a:lnTo>
                    <a:pt x="151224" y="3440"/>
                  </a:lnTo>
                  <a:lnTo>
                    <a:pt x="127652" y="0"/>
                  </a:lnTo>
                  <a:lnTo>
                    <a:pt x="101188" y="3541"/>
                  </a:lnTo>
                  <a:lnTo>
                    <a:pt x="81627" y="12913"/>
                  </a:lnTo>
                  <a:lnTo>
                    <a:pt x="57461" y="36933"/>
                  </a:lnTo>
                  <a:lnTo>
                    <a:pt x="48935" y="59340"/>
                  </a:lnTo>
                  <a:lnTo>
                    <a:pt x="46316" y="83726"/>
                  </a:lnTo>
                  <a:lnTo>
                    <a:pt x="49051" y="106263"/>
                  </a:lnTo>
                  <a:lnTo>
                    <a:pt x="60405" y="124858"/>
                  </a:lnTo>
                  <a:lnTo>
                    <a:pt x="89647" y="148481"/>
                  </a:lnTo>
                  <a:lnTo>
                    <a:pt x="114713" y="160779"/>
                  </a:lnTo>
                  <a:lnTo>
                    <a:pt x="162693" y="168674"/>
                  </a:lnTo>
                  <a:lnTo>
                    <a:pt x="189513" y="17061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4100524" y="1337169"/>
              <a:ext cx="131932" cy="105236"/>
            </a:xfrm>
            <a:custGeom>
              <a:avLst/>
              <a:gdLst/>
              <a:ahLst/>
              <a:cxnLst/>
              <a:rect l="0" t="0" r="0" b="0"/>
              <a:pathLst>
                <a:path w="131932" h="105236">
                  <a:moveTo>
                    <a:pt x="5590" y="21007"/>
                  </a:moveTo>
                  <a:lnTo>
                    <a:pt x="0" y="37774"/>
                  </a:lnTo>
                  <a:lnTo>
                    <a:pt x="3496" y="58485"/>
                  </a:lnTo>
                  <a:lnTo>
                    <a:pt x="9338" y="73928"/>
                  </a:lnTo>
                  <a:lnTo>
                    <a:pt x="11904" y="33969"/>
                  </a:lnTo>
                  <a:lnTo>
                    <a:pt x="20484" y="14680"/>
                  </a:lnTo>
                  <a:lnTo>
                    <a:pt x="26048" y="6260"/>
                  </a:lnTo>
                  <a:lnTo>
                    <a:pt x="33267" y="1817"/>
                  </a:lnTo>
                  <a:lnTo>
                    <a:pt x="50646" y="0"/>
                  </a:lnTo>
                  <a:lnTo>
                    <a:pt x="70068" y="9331"/>
                  </a:lnTo>
                  <a:lnTo>
                    <a:pt x="105544" y="38328"/>
                  </a:lnTo>
                  <a:lnTo>
                    <a:pt x="122293" y="65133"/>
                  </a:lnTo>
                  <a:lnTo>
                    <a:pt x="131931" y="10523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4242984" y="1319288"/>
              <a:ext cx="192522" cy="274889"/>
            </a:xfrm>
            <a:custGeom>
              <a:avLst/>
              <a:gdLst/>
              <a:ahLst/>
              <a:cxnLst/>
              <a:rect l="0" t="0" r="0" b="0"/>
              <a:pathLst>
                <a:path w="192522" h="274889">
                  <a:moveTo>
                    <a:pt x="126342" y="91530"/>
                  </a:moveTo>
                  <a:lnTo>
                    <a:pt x="141983" y="73549"/>
                  </a:lnTo>
                  <a:lnTo>
                    <a:pt x="150061" y="56633"/>
                  </a:lnTo>
                  <a:lnTo>
                    <a:pt x="150343" y="47208"/>
                  </a:lnTo>
                  <a:lnTo>
                    <a:pt x="144418" y="27378"/>
                  </a:lnTo>
                  <a:lnTo>
                    <a:pt x="130866" y="13105"/>
                  </a:lnTo>
                  <a:lnTo>
                    <a:pt x="122339" y="7661"/>
                  </a:lnTo>
                  <a:lnTo>
                    <a:pt x="87981" y="0"/>
                  </a:lnTo>
                  <a:lnTo>
                    <a:pt x="67959" y="4447"/>
                  </a:lnTo>
                  <a:lnTo>
                    <a:pt x="59344" y="8908"/>
                  </a:lnTo>
                  <a:lnTo>
                    <a:pt x="46652" y="23224"/>
                  </a:lnTo>
                  <a:lnTo>
                    <a:pt x="41630" y="31955"/>
                  </a:lnTo>
                  <a:lnTo>
                    <a:pt x="39169" y="54134"/>
                  </a:lnTo>
                  <a:lnTo>
                    <a:pt x="43145" y="77249"/>
                  </a:lnTo>
                  <a:lnTo>
                    <a:pt x="52710" y="95322"/>
                  </a:lnTo>
                  <a:lnTo>
                    <a:pt x="59707" y="99907"/>
                  </a:lnTo>
                  <a:lnTo>
                    <a:pt x="76839" y="101882"/>
                  </a:lnTo>
                  <a:lnTo>
                    <a:pt x="106215" y="90828"/>
                  </a:lnTo>
                  <a:lnTo>
                    <a:pt x="115264" y="92232"/>
                  </a:lnTo>
                  <a:lnTo>
                    <a:pt x="123636" y="97847"/>
                  </a:lnTo>
                  <a:lnTo>
                    <a:pt x="138007" y="116565"/>
                  </a:lnTo>
                  <a:lnTo>
                    <a:pt x="159885" y="166709"/>
                  </a:lnTo>
                  <a:lnTo>
                    <a:pt x="180801" y="221674"/>
                  </a:lnTo>
                  <a:lnTo>
                    <a:pt x="192521" y="257993"/>
                  </a:lnTo>
                  <a:lnTo>
                    <a:pt x="190348" y="265676"/>
                  </a:lnTo>
                  <a:lnTo>
                    <a:pt x="184220" y="270799"/>
                  </a:lnTo>
                  <a:lnTo>
                    <a:pt x="175456" y="274213"/>
                  </a:lnTo>
                  <a:lnTo>
                    <a:pt x="156359" y="274888"/>
                  </a:lnTo>
                  <a:lnTo>
                    <a:pt x="96673" y="262685"/>
                  </a:lnTo>
                  <a:lnTo>
                    <a:pt x="41799" y="249298"/>
                  </a:lnTo>
                  <a:lnTo>
                    <a:pt x="0" y="2389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4485140" y="1147606"/>
              <a:ext cx="21058" cy="263213"/>
            </a:xfrm>
            <a:custGeom>
              <a:avLst/>
              <a:gdLst/>
              <a:ahLst/>
              <a:cxnLst/>
              <a:rect l="0" t="0" r="0" b="0"/>
              <a:pathLst>
                <a:path w="21058" h="263213">
                  <a:moveTo>
                    <a:pt x="0" y="0"/>
                  </a:moveTo>
                  <a:lnTo>
                    <a:pt x="0" y="60383"/>
                  </a:lnTo>
                  <a:lnTo>
                    <a:pt x="5589" y="121632"/>
                  </a:lnTo>
                  <a:lnTo>
                    <a:pt x="10722" y="181997"/>
                  </a:lnTo>
                  <a:lnTo>
                    <a:pt x="18669" y="230142"/>
                  </a:lnTo>
                  <a:lnTo>
                    <a:pt x="21057" y="2632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4379855" y="1252891"/>
              <a:ext cx="200042" cy="21058"/>
            </a:xfrm>
            <a:custGeom>
              <a:avLst/>
              <a:gdLst/>
              <a:ahLst/>
              <a:cxnLst/>
              <a:rect l="0" t="0" r="0" b="0"/>
              <a:pathLst>
                <a:path w="200042" h="21058">
                  <a:moveTo>
                    <a:pt x="200041" y="0"/>
                  </a:moveTo>
                  <a:lnTo>
                    <a:pt x="137761" y="16788"/>
                  </a:lnTo>
                  <a:lnTo>
                    <a:pt x="80590" y="20214"/>
                  </a:lnTo>
                  <a:lnTo>
                    <a:pt x="36747" y="2080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4590425" y="1116020"/>
              <a:ext cx="192807" cy="315856"/>
            </a:xfrm>
            <a:custGeom>
              <a:avLst/>
              <a:gdLst/>
              <a:ahLst/>
              <a:cxnLst/>
              <a:rect l="0" t="0" r="0" b="0"/>
              <a:pathLst>
                <a:path w="192807" h="315856">
                  <a:moveTo>
                    <a:pt x="0" y="0"/>
                  </a:moveTo>
                  <a:lnTo>
                    <a:pt x="5589" y="62093"/>
                  </a:lnTo>
                  <a:lnTo>
                    <a:pt x="17958" y="121883"/>
                  </a:lnTo>
                  <a:lnTo>
                    <a:pt x="28197" y="172724"/>
                  </a:lnTo>
                  <a:lnTo>
                    <a:pt x="38640" y="223663"/>
                  </a:lnTo>
                  <a:lnTo>
                    <a:pt x="49530" y="283390"/>
                  </a:lnTo>
                  <a:lnTo>
                    <a:pt x="50089" y="301426"/>
                  </a:lnTo>
                  <a:lnTo>
                    <a:pt x="46438" y="289945"/>
                  </a:lnTo>
                  <a:lnTo>
                    <a:pt x="48984" y="256186"/>
                  </a:lnTo>
                  <a:lnTo>
                    <a:pt x="61495" y="212432"/>
                  </a:lnTo>
                  <a:lnTo>
                    <a:pt x="72564" y="195410"/>
                  </a:lnTo>
                  <a:lnTo>
                    <a:pt x="79962" y="191105"/>
                  </a:lnTo>
                  <a:lnTo>
                    <a:pt x="97540" y="189441"/>
                  </a:lnTo>
                  <a:lnTo>
                    <a:pt x="127166" y="200670"/>
                  </a:lnTo>
                  <a:lnTo>
                    <a:pt x="152582" y="218815"/>
                  </a:lnTo>
                  <a:lnTo>
                    <a:pt x="180961" y="254313"/>
                  </a:lnTo>
                  <a:lnTo>
                    <a:pt x="190781" y="274465"/>
                  </a:lnTo>
                  <a:lnTo>
                    <a:pt x="192806" y="292000"/>
                  </a:lnTo>
                  <a:lnTo>
                    <a:pt x="189513" y="3158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5134801" y="1320524"/>
              <a:ext cx="141344" cy="121956"/>
            </a:xfrm>
            <a:custGeom>
              <a:avLst/>
              <a:gdLst/>
              <a:ahLst/>
              <a:cxnLst/>
              <a:rect l="0" t="0" r="0" b="0"/>
              <a:pathLst>
                <a:path w="141344" h="121956">
                  <a:moveTo>
                    <a:pt x="97862" y="6066"/>
                  </a:moveTo>
                  <a:lnTo>
                    <a:pt x="65410" y="0"/>
                  </a:lnTo>
                  <a:lnTo>
                    <a:pt x="44835" y="2590"/>
                  </a:lnTo>
                  <a:lnTo>
                    <a:pt x="27111" y="13880"/>
                  </a:lnTo>
                  <a:lnTo>
                    <a:pt x="12605" y="31766"/>
                  </a:lnTo>
                  <a:lnTo>
                    <a:pt x="2259" y="55313"/>
                  </a:lnTo>
                  <a:lnTo>
                    <a:pt x="0" y="78256"/>
                  </a:lnTo>
                  <a:lnTo>
                    <a:pt x="1035" y="89288"/>
                  </a:lnTo>
                  <a:lnTo>
                    <a:pt x="11544" y="107784"/>
                  </a:lnTo>
                  <a:lnTo>
                    <a:pt x="19260" y="115992"/>
                  </a:lnTo>
                  <a:lnTo>
                    <a:pt x="29083" y="120294"/>
                  </a:lnTo>
                  <a:lnTo>
                    <a:pt x="52476" y="121955"/>
                  </a:lnTo>
                  <a:lnTo>
                    <a:pt x="91953" y="110724"/>
                  </a:lnTo>
                  <a:lnTo>
                    <a:pt x="122108" y="92578"/>
                  </a:lnTo>
                  <a:lnTo>
                    <a:pt x="135154" y="76101"/>
                  </a:lnTo>
                  <a:lnTo>
                    <a:pt x="140271" y="66794"/>
                  </a:lnTo>
                  <a:lnTo>
                    <a:pt x="141343" y="57080"/>
                  </a:lnTo>
                  <a:lnTo>
                    <a:pt x="136294" y="36928"/>
                  </a:lnTo>
                  <a:lnTo>
                    <a:pt x="118919" y="606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5333037" y="1105492"/>
              <a:ext cx="78612" cy="326384"/>
            </a:xfrm>
            <a:custGeom>
              <a:avLst/>
              <a:gdLst/>
              <a:ahLst/>
              <a:cxnLst/>
              <a:rect l="0" t="0" r="0" b="0"/>
              <a:pathLst>
                <a:path w="78612" h="326384">
                  <a:moveTo>
                    <a:pt x="47025" y="326383"/>
                  </a:moveTo>
                  <a:lnTo>
                    <a:pt x="38692" y="277452"/>
                  </a:lnTo>
                  <a:lnTo>
                    <a:pt x="35133" y="247314"/>
                  </a:lnTo>
                  <a:lnTo>
                    <a:pt x="20023" y="189839"/>
                  </a:lnTo>
                  <a:lnTo>
                    <a:pt x="7638" y="126601"/>
                  </a:lnTo>
                  <a:lnTo>
                    <a:pt x="0" y="86774"/>
                  </a:lnTo>
                  <a:lnTo>
                    <a:pt x="1948" y="59233"/>
                  </a:lnTo>
                  <a:lnTo>
                    <a:pt x="9834" y="37634"/>
                  </a:lnTo>
                  <a:lnTo>
                    <a:pt x="15212" y="28599"/>
                  </a:lnTo>
                  <a:lnTo>
                    <a:pt x="30546" y="15440"/>
                  </a:lnTo>
                  <a:lnTo>
                    <a:pt x="47890" y="6862"/>
                  </a:lnTo>
                  <a:lnTo>
                    <a:pt x="7861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5264249" y="1284476"/>
              <a:ext cx="147400" cy="31587"/>
            </a:xfrm>
            <a:custGeom>
              <a:avLst/>
              <a:gdLst/>
              <a:ahLst/>
              <a:cxnLst/>
              <a:rect l="0" t="0" r="0" b="0"/>
              <a:pathLst>
                <a:path w="147400" h="31587">
                  <a:moveTo>
                    <a:pt x="147399" y="0"/>
                  </a:moveTo>
                  <a:lnTo>
                    <a:pt x="92354" y="24024"/>
                  </a:lnTo>
                  <a:lnTo>
                    <a:pt x="40946" y="3009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5685377" y="1256387"/>
              <a:ext cx="158023" cy="196546"/>
            </a:xfrm>
            <a:custGeom>
              <a:avLst/>
              <a:gdLst/>
              <a:ahLst/>
              <a:cxnLst/>
              <a:rect l="0" t="0" r="0" b="0"/>
              <a:pathLst>
                <a:path w="158023" h="196546">
                  <a:moveTo>
                    <a:pt x="42126" y="91260"/>
                  </a:moveTo>
                  <a:lnTo>
                    <a:pt x="79604" y="82927"/>
                  </a:lnTo>
                  <a:lnTo>
                    <a:pt x="125438" y="75576"/>
                  </a:lnTo>
                  <a:lnTo>
                    <a:pt x="152079" y="60617"/>
                  </a:lnTo>
                  <a:lnTo>
                    <a:pt x="156372" y="52114"/>
                  </a:lnTo>
                  <a:lnTo>
                    <a:pt x="158022" y="30188"/>
                  </a:lnTo>
                  <a:lnTo>
                    <a:pt x="154485" y="21300"/>
                  </a:lnTo>
                  <a:lnTo>
                    <a:pt x="141196" y="8304"/>
                  </a:lnTo>
                  <a:lnTo>
                    <a:pt x="120472" y="1748"/>
                  </a:lnTo>
                  <a:lnTo>
                    <a:pt x="108395" y="0"/>
                  </a:lnTo>
                  <a:lnTo>
                    <a:pt x="82497" y="4297"/>
                  </a:lnTo>
                  <a:lnTo>
                    <a:pt x="56559" y="15175"/>
                  </a:lnTo>
                  <a:lnTo>
                    <a:pt x="23396" y="41030"/>
                  </a:lnTo>
                  <a:lnTo>
                    <a:pt x="6115" y="60747"/>
                  </a:lnTo>
                  <a:lnTo>
                    <a:pt x="1741" y="70918"/>
                  </a:lnTo>
                  <a:lnTo>
                    <a:pt x="0" y="91578"/>
                  </a:lnTo>
                  <a:lnTo>
                    <a:pt x="5598" y="122940"/>
                  </a:lnTo>
                  <a:lnTo>
                    <a:pt x="17702" y="140825"/>
                  </a:lnTo>
                  <a:lnTo>
                    <a:pt x="58060" y="177423"/>
                  </a:lnTo>
                  <a:lnTo>
                    <a:pt x="93900" y="190359"/>
                  </a:lnTo>
                  <a:lnTo>
                    <a:pt x="147411" y="19654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5910507" y="1272127"/>
              <a:ext cx="196022" cy="170278"/>
            </a:xfrm>
            <a:custGeom>
              <a:avLst/>
              <a:gdLst/>
              <a:ahLst/>
              <a:cxnLst/>
              <a:rect l="0" t="0" r="0" b="0"/>
              <a:pathLst>
                <a:path w="196022" h="170278">
                  <a:moveTo>
                    <a:pt x="101265" y="86049"/>
                  </a:moveTo>
                  <a:lnTo>
                    <a:pt x="106854" y="69281"/>
                  </a:lnTo>
                  <a:lnTo>
                    <a:pt x="103359" y="51690"/>
                  </a:lnTo>
                  <a:lnTo>
                    <a:pt x="88238" y="25176"/>
                  </a:lnTo>
                  <a:lnTo>
                    <a:pt x="74418" y="11031"/>
                  </a:lnTo>
                  <a:lnTo>
                    <a:pt x="56578" y="845"/>
                  </a:lnTo>
                  <a:lnTo>
                    <a:pt x="48076" y="0"/>
                  </a:lnTo>
                  <a:lnTo>
                    <a:pt x="32392" y="5301"/>
                  </a:lnTo>
                  <a:lnTo>
                    <a:pt x="10408" y="21439"/>
                  </a:lnTo>
                  <a:lnTo>
                    <a:pt x="2392" y="40566"/>
                  </a:lnTo>
                  <a:lnTo>
                    <a:pt x="0" y="64664"/>
                  </a:lnTo>
                  <a:lnTo>
                    <a:pt x="6400" y="103369"/>
                  </a:lnTo>
                  <a:lnTo>
                    <a:pt x="16599" y="126502"/>
                  </a:lnTo>
                  <a:lnTo>
                    <a:pt x="24934" y="134075"/>
                  </a:lnTo>
                  <a:lnTo>
                    <a:pt x="46673" y="142489"/>
                  </a:lnTo>
                  <a:lnTo>
                    <a:pt x="56681" y="141223"/>
                  </a:lnTo>
                  <a:lnTo>
                    <a:pt x="74041" y="130458"/>
                  </a:lnTo>
                  <a:lnTo>
                    <a:pt x="86436" y="113975"/>
                  </a:lnTo>
                  <a:lnTo>
                    <a:pt x="91379" y="104666"/>
                  </a:lnTo>
                  <a:lnTo>
                    <a:pt x="95844" y="101970"/>
                  </a:lnTo>
                  <a:lnTo>
                    <a:pt x="99991" y="103682"/>
                  </a:lnTo>
                  <a:lnTo>
                    <a:pt x="146000" y="155191"/>
                  </a:lnTo>
                  <a:lnTo>
                    <a:pt x="165601" y="163572"/>
                  </a:lnTo>
                  <a:lnTo>
                    <a:pt x="196021" y="17027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6110850" y="1257830"/>
              <a:ext cx="164135" cy="169243"/>
            </a:xfrm>
            <a:custGeom>
              <a:avLst/>
              <a:gdLst/>
              <a:ahLst/>
              <a:cxnLst/>
              <a:rect l="0" t="0" r="0" b="0"/>
              <a:pathLst>
                <a:path w="164135" h="169243">
                  <a:moveTo>
                    <a:pt x="111492" y="5589"/>
                  </a:moveTo>
                  <a:lnTo>
                    <a:pt x="94724" y="0"/>
                  </a:lnTo>
                  <a:lnTo>
                    <a:pt x="77133" y="376"/>
                  </a:lnTo>
                  <a:lnTo>
                    <a:pt x="37244" y="10149"/>
                  </a:lnTo>
                  <a:lnTo>
                    <a:pt x="19611" y="22824"/>
                  </a:lnTo>
                  <a:lnTo>
                    <a:pt x="11634" y="31117"/>
                  </a:lnTo>
                  <a:lnTo>
                    <a:pt x="2770" y="52810"/>
                  </a:lnTo>
                  <a:lnTo>
                    <a:pt x="0" y="76879"/>
                  </a:lnTo>
                  <a:lnTo>
                    <a:pt x="2668" y="99275"/>
                  </a:lnTo>
                  <a:lnTo>
                    <a:pt x="16337" y="131614"/>
                  </a:lnTo>
                  <a:lnTo>
                    <a:pt x="34886" y="149728"/>
                  </a:lnTo>
                  <a:lnTo>
                    <a:pt x="58727" y="163237"/>
                  </a:lnTo>
                  <a:lnTo>
                    <a:pt x="84921" y="169242"/>
                  </a:lnTo>
                  <a:lnTo>
                    <a:pt x="105922" y="165671"/>
                  </a:lnTo>
                  <a:lnTo>
                    <a:pt x="164134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6306570" y="1126549"/>
              <a:ext cx="210571" cy="294799"/>
            </a:xfrm>
            <a:custGeom>
              <a:avLst/>
              <a:gdLst/>
              <a:ahLst/>
              <a:cxnLst/>
              <a:rect l="0" t="0" r="0" b="0"/>
              <a:pathLst>
                <a:path w="210571" h="294799">
                  <a:moveTo>
                    <a:pt x="0" y="0"/>
                  </a:moveTo>
                  <a:lnTo>
                    <a:pt x="5589" y="58617"/>
                  </a:lnTo>
                  <a:lnTo>
                    <a:pt x="10722" y="121196"/>
                  </a:lnTo>
                  <a:lnTo>
                    <a:pt x="21789" y="183644"/>
                  </a:lnTo>
                  <a:lnTo>
                    <a:pt x="40828" y="241646"/>
                  </a:lnTo>
                  <a:lnTo>
                    <a:pt x="54731" y="280999"/>
                  </a:lnTo>
                  <a:lnTo>
                    <a:pt x="57544" y="284429"/>
                  </a:lnTo>
                  <a:lnTo>
                    <a:pt x="59420" y="282036"/>
                  </a:lnTo>
                  <a:lnTo>
                    <a:pt x="65961" y="222173"/>
                  </a:lnTo>
                  <a:lnTo>
                    <a:pt x="68541" y="211286"/>
                  </a:lnTo>
                  <a:lnTo>
                    <a:pt x="73770" y="202859"/>
                  </a:lnTo>
                  <a:lnTo>
                    <a:pt x="88938" y="190375"/>
                  </a:lnTo>
                  <a:lnTo>
                    <a:pt x="97897" y="188918"/>
                  </a:lnTo>
                  <a:lnTo>
                    <a:pt x="117209" y="193538"/>
                  </a:lnTo>
                  <a:lnTo>
                    <a:pt x="149797" y="215568"/>
                  </a:lnTo>
                  <a:lnTo>
                    <a:pt x="185856" y="254959"/>
                  </a:lnTo>
                  <a:lnTo>
                    <a:pt x="210570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6789146" y="1221305"/>
              <a:ext cx="150757" cy="208215"/>
            </a:xfrm>
            <a:custGeom>
              <a:avLst/>
              <a:gdLst/>
              <a:ahLst/>
              <a:cxnLst/>
              <a:rect l="0" t="0" r="0" b="0"/>
              <a:pathLst>
                <a:path w="150757" h="208215">
                  <a:moveTo>
                    <a:pt x="96491" y="0"/>
                  </a:moveTo>
                  <a:lnTo>
                    <a:pt x="74135" y="0"/>
                  </a:lnTo>
                  <a:lnTo>
                    <a:pt x="43464" y="11179"/>
                  </a:lnTo>
                  <a:lnTo>
                    <a:pt x="17738" y="29309"/>
                  </a:lnTo>
                  <a:lnTo>
                    <a:pt x="887" y="55088"/>
                  </a:lnTo>
                  <a:lnTo>
                    <a:pt x="0" y="63631"/>
                  </a:lnTo>
                  <a:lnTo>
                    <a:pt x="5253" y="79363"/>
                  </a:lnTo>
                  <a:lnTo>
                    <a:pt x="21625" y="91035"/>
                  </a:lnTo>
                  <a:lnTo>
                    <a:pt x="82516" y="111814"/>
                  </a:lnTo>
                  <a:lnTo>
                    <a:pt x="115357" y="123857"/>
                  </a:lnTo>
                  <a:lnTo>
                    <a:pt x="132562" y="135376"/>
                  </a:lnTo>
                  <a:lnTo>
                    <a:pt x="144888" y="151414"/>
                  </a:lnTo>
                  <a:lnTo>
                    <a:pt x="149813" y="160605"/>
                  </a:lnTo>
                  <a:lnTo>
                    <a:pt x="150756" y="170241"/>
                  </a:lnTo>
                  <a:lnTo>
                    <a:pt x="145565" y="190306"/>
                  </a:lnTo>
                  <a:lnTo>
                    <a:pt x="138566" y="197061"/>
                  </a:lnTo>
                  <a:lnTo>
                    <a:pt x="118311" y="204566"/>
                  </a:lnTo>
                  <a:lnTo>
                    <a:pt x="69519" y="208214"/>
                  </a:lnTo>
                  <a:lnTo>
                    <a:pt x="33320" y="2000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7001450" y="1337119"/>
              <a:ext cx="21058" cy="105286"/>
            </a:xfrm>
            <a:custGeom>
              <a:avLst/>
              <a:gdLst/>
              <a:ahLst/>
              <a:cxnLst/>
              <a:rect l="0" t="0" r="0" b="0"/>
              <a:pathLst>
                <a:path w="21058" h="105286">
                  <a:moveTo>
                    <a:pt x="0" y="0"/>
                  </a:moveTo>
                  <a:lnTo>
                    <a:pt x="5590" y="58617"/>
                  </a:lnTo>
                  <a:lnTo>
                    <a:pt x="21057" y="1052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7001450" y="1252891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7078071" y="1171365"/>
              <a:ext cx="291878" cy="290558"/>
            </a:xfrm>
            <a:custGeom>
              <a:avLst/>
              <a:gdLst/>
              <a:ahLst/>
              <a:cxnLst/>
              <a:rect l="0" t="0" r="0" b="0"/>
              <a:pathLst>
                <a:path w="291878" h="290558">
                  <a:moveTo>
                    <a:pt x="91836" y="197339"/>
                  </a:moveTo>
                  <a:lnTo>
                    <a:pt x="91836" y="174982"/>
                  </a:lnTo>
                  <a:lnTo>
                    <a:pt x="80657" y="144312"/>
                  </a:lnTo>
                  <a:lnTo>
                    <a:pt x="72685" y="137421"/>
                  </a:lnTo>
                  <a:lnTo>
                    <a:pt x="51348" y="129765"/>
                  </a:lnTo>
                  <a:lnTo>
                    <a:pt x="41447" y="131233"/>
                  </a:lnTo>
                  <a:lnTo>
                    <a:pt x="24207" y="142222"/>
                  </a:lnTo>
                  <a:lnTo>
                    <a:pt x="6937" y="168140"/>
                  </a:lnTo>
                  <a:lnTo>
                    <a:pt x="0" y="209225"/>
                  </a:lnTo>
                  <a:lnTo>
                    <a:pt x="4616" y="235377"/>
                  </a:lnTo>
                  <a:lnTo>
                    <a:pt x="26644" y="280762"/>
                  </a:lnTo>
                  <a:lnTo>
                    <a:pt x="34336" y="286880"/>
                  </a:lnTo>
                  <a:lnTo>
                    <a:pt x="42974" y="289788"/>
                  </a:lnTo>
                  <a:lnTo>
                    <a:pt x="52242" y="290557"/>
                  </a:lnTo>
                  <a:lnTo>
                    <a:pt x="68779" y="285173"/>
                  </a:lnTo>
                  <a:lnTo>
                    <a:pt x="76465" y="280461"/>
                  </a:lnTo>
                  <a:lnTo>
                    <a:pt x="88124" y="265868"/>
                  </a:lnTo>
                  <a:lnTo>
                    <a:pt x="105140" y="227903"/>
                  </a:lnTo>
                  <a:lnTo>
                    <a:pt x="111362" y="177034"/>
                  </a:lnTo>
                  <a:lnTo>
                    <a:pt x="112439" y="128802"/>
                  </a:lnTo>
                  <a:lnTo>
                    <a:pt x="112759" y="78636"/>
                  </a:lnTo>
                  <a:lnTo>
                    <a:pt x="112866" y="19170"/>
                  </a:lnTo>
                  <a:lnTo>
                    <a:pt x="112875" y="4860"/>
                  </a:lnTo>
                  <a:lnTo>
                    <a:pt x="111711" y="0"/>
                  </a:lnTo>
                  <a:lnTo>
                    <a:pt x="109766" y="1439"/>
                  </a:lnTo>
                  <a:lnTo>
                    <a:pt x="98237" y="37370"/>
                  </a:lnTo>
                  <a:lnTo>
                    <a:pt x="93100" y="89528"/>
                  </a:lnTo>
                  <a:lnTo>
                    <a:pt x="95205" y="144891"/>
                  </a:lnTo>
                  <a:lnTo>
                    <a:pt x="106539" y="195298"/>
                  </a:lnTo>
                  <a:lnTo>
                    <a:pt x="122188" y="222731"/>
                  </a:lnTo>
                  <a:lnTo>
                    <a:pt x="129618" y="225965"/>
                  </a:lnTo>
                  <a:lnTo>
                    <a:pt x="138080" y="225782"/>
                  </a:lnTo>
                  <a:lnTo>
                    <a:pt x="166759" y="214345"/>
                  </a:lnTo>
                  <a:lnTo>
                    <a:pt x="225694" y="184260"/>
                  </a:lnTo>
                  <a:lnTo>
                    <a:pt x="256187" y="158231"/>
                  </a:lnTo>
                  <a:lnTo>
                    <a:pt x="264317" y="138234"/>
                  </a:lnTo>
                  <a:lnTo>
                    <a:pt x="266484" y="126350"/>
                  </a:lnTo>
                  <a:lnTo>
                    <a:pt x="264420" y="117258"/>
                  </a:lnTo>
                  <a:lnTo>
                    <a:pt x="259535" y="110026"/>
                  </a:lnTo>
                  <a:lnTo>
                    <a:pt x="252768" y="104036"/>
                  </a:lnTo>
                  <a:lnTo>
                    <a:pt x="244747" y="101212"/>
                  </a:lnTo>
                  <a:lnTo>
                    <a:pt x="226477" y="101194"/>
                  </a:lnTo>
                  <a:lnTo>
                    <a:pt x="209778" y="108204"/>
                  </a:lnTo>
                  <a:lnTo>
                    <a:pt x="179994" y="131769"/>
                  </a:lnTo>
                  <a:lnTo>
                    <a:pt x="171961" y="151429"/>
                  </a:lnTo>
                  <a:lnTo>
                    <a:pt x="169561" y="175765"/>
                  </a:lnTo>
                  <a:lnTo>
                    <a:pt x="172394" y="202179"/>
                  </a:lnTo>
                  <a:lnTo>
                    <a:pt x="180671" y="223277"/>
                  </a:lnTo>
                  <a:lnTo>
                    <a:pt x="205050" y="255885"/>
                  </a:lnTo>
                  <a:lnTo>
                    <a:pt x="224821" y="264304"/>
                  </a:lnTo>
                  <a:lnTo>
                    <a:pt x="259140" y="269043"/>
                  </a:lnTo>
                  <a:lnTo>
                    <a:pt x="291877" y="27103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7454176" y="1158134"/>
              <a:ext cx="125053" cy="178986"/>
            </a:xfrm>
            <a:custGeom>
              <a:avLst/>
              <a:gdLst/>
              <a:ahLst/>
              <a:cxnLst/>
              <a:rect l="0" t="0" r="0" b="0"/>
              <a:pathLst>
                <a:path w="125053" h="178986">
                  <a:moveTo>
                    <a:pt x="0" y="0"/>
                  </a:moveTo>
                  <a:lnTo>
                    <a:pt x="22357" y="0"/>
                  </a:lnTo>
                  <a:lnTo>
                    <a:pt x="84342" y="23720"/>
                  </a:lnTo>
                  <a:lnTo>
                    <a:pt x="115847" y="40433"/>
                  </a:lnTo>
                  <a:lnTo>
                    <a:pt x="121685" y="48013"/>
                  </a:lnTo>
                  <a:lnTo>
                    <a:pt x="124407" y="56575"/>
                  </a:lnTo>
                  <a:lnTo>
                    <a:pt x="125052" y="65793"/>
                  </a:lnTo>
                  <a:lnTo>
                    <a:pt x="121973" y="73108"/>
                  </a:lnTo>
                  <a:lnTo>
                    <a:pt x="109192" y="84355"/>
                  </a:lnTo>
                  <a:lnTo>
                    <a:pt x="57651" y="114087"/>
                  </a:lnTo>
                  <a:lnTo>
                    <a:pt x="41128" y="139479"/>
                  </a:lnTo>
                  <a:lnTo>
                    <a:pt x="38946" y="155967"/>
                  </a:lnTo>
                  <a:lnTo>
                    <a:pt x="42114" y="17898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7527876" y="148451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3" name="Freeform 72"/>
          <p:cNvSpPr/>
          <p:nvPr/>
        </p:nvSpPr>
        <p:spPr>
          <a:xfrm>
            <a:off x="8959255" y="288164"/>
            <a:ext cx="200538" cy="202587"/>
          </a:xfrm>
          <a:custGeom>
            <a:avLst/>
            <a:gdLst/>
            <a:ahLst/>
            <a:cxnLst/>
            <a:rect l="0" t="0" r="0" b="0"/>
            <a:pathLst>
              <a:path w="200538" h="202587">
                <a:moveTo>
                  <a:pt x="63667" y="6633"/>
                </a:moveTo>
                <a:lnTo>
                  <a:pt x="34359" y="35942"/>
                </a:lnTo>
                <a:lnTo>
                  <a:pt x="32430" y="36701"/>
                </a:lnTo>
                <a:lnTo>
                  <a:pt x="36526" y="28186"/>
                </a:lnTo>
                <a:lnTo>
                  <a:pt x="51986" y="9250"/>
                </a:lnTo>
                <a:lnTo>
                  <a:pt x="70954" y="1947"/>
                </a:lnTo>
                <a:lnTo>
                  <a:pt x="82562" y="0"/>
                </a:lnTo>
                <a:lnTo>
                  <a:pt x="92642" y="2211"/>
                </a:lnTo>
                <a:lnTo>
                  <a:pt x="110080" y="14027"/>
                </a:lnTo>
                <a:lnTo>
                  <a:pt x="127462" y="40409"/>
                </a:lnTo>
                <a:lnTo>
                  <a:pt x="140021" y="70453"/>
                </a:lnTo>
                <a:lnTo>
                  <a:pt x="141276" y="94269"/>
                </a:lnTo>
                <a:lnTo>
                  <a:pt x="132549" y="142097"/>
                </a:lnTo>
                <a:lnTo>
                  <a:pt x="117352" y="169083"/>
                </a:lnTo>
                <a:lnTo>
                  <a:pt x="92442" y="191897"/>
                </a:lnTo>
                <a:lnTo>
                  <a:pt x="69827" y="200107"/>
                </a:lnTo>
                <a:lnTo>
                  <a:pt x="45348" y="202586"/>
                </a:lnTo>
                <a:lnTo>
                  <a:pt x="22770" y="199788"/>
                </a:lnTo>
                <a:lnTo>
                  <a:pt x="14176" y="195065"/>
                </a:lnTo>
                <a:lnTo>
                  <a:pt x="1507" y="180458"/>
                </a:lnTo>
                <a:lnTo>
                  <a:pt x="0" y="172819"/>
                </a:lnTo>
                <a:lnTo>
                  <a:pt x="1336" y="165387"/>
                </a:lnTo>
                <a:lnTo>
                  <a:pt x="4565" y="158093"/>
                </a:lnTo>
                <a:lnTo>
                  <a:pt x="17512" y="146868"/>
                </a:lnTo>
                <a:lnTo>
                  <a:pt x="25877" y="142237"/>
                </a:lnTo>
                <a:lnTo>
                  <a:pt x="47652" y="140211"/>
                </a:lnTo>
                <a:lnTo>
                  <a:pt x="99758" y="148443"/>
                </a:lnTo>
                <a:lnTo>
                  <a:pt x="153941" y="158994"/>
                </a:lnTo>
                <a:lnTo>
                  <a:pt x="200537" y="154032"/>
                </a:lnTo>
              </a:path>
            </a:pathLst>
          </a:custGeom>
          <a:ln w="38100" cap="flat" cmpd="sng" algn="ctr">
            <a:solidFill>
              <a:srgbClr val="93009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0" name="Group 79"/>
          <p:cNvGrpSpPr/>
          <p:nvPr/>
        </p:nvGrpSpPr>
        <p:grpSpPr>
          <a:xfrm>
            <a:off x="2659055" y="2207722"/>
            <a:ext cx="1225961" cy="508631"/>
            <a:chOff x="2659055" y="2207722"/>
            <a:chExt cx="1225961" cy="508631"/>
          </a:xfrm>
        </p:grpSpPr>
        <p:sp>
          <p:nvSpPr>
            <p:cNvPr id="74" name="Freeform 73"/>
            <p:cNvSpPr/>
            <p:nvPr/>
          </p:nvSpPr>
          <p:spPr>
            <a:xfrm>
              <a:off x="2659055" y="2248568"/>
              <a:ext cx="309982" cy="467785"/>
            </a:xfrm>
            <a:custGeom>
              <a:avLst/>
              <a:gdLst/>
              <a:ahLst/>
              <a:cxnLst/>
              <a:rect l="0" t="0" r="0" b="0"/>
              <a:pathLst>
                <a:path w="309982" h="467785">
                  <a:moveTo>
                    <a:pt x="99411" y="67701"/>
                  </a:moveTo>
                  <a:lnTo>
                    <a:pt x="93822" y="126318"/>
                  </a:lnTo>
                  <a:lnTo>
                    <a:pt x="81453" y="179322"/>
                  </a:lnTo>
                  <a:lnTo>
                    <a:pt x="67744" y="231039"/>
                  </a:lnTo>
                  <a:lnTo>
                    <a:pt x="54153" y="279874"/>
                  </a:lnTo>
                  <a:lnTo>
                    <a:pt x="34189" y="337599"/>
                  </a:lnTo>
                  <a:lnTo>
                    <a:pt x="18981" y="390032"/>
                  </a:lnTo>
                  <a:lnTo>
                    <a:pt x="0" y="449881"/>
                  </a:lnTo>
                  <a:lnTo>
                    <a:pt x="19059" y="387386"/>
                  </a:lnTo>
                  <a:lnTo>
                    <a:pt x="32803" y="333793"/>
                  </a:lnTo>
                  <a:lnTo>
                    <a:pt x="46783" y="278146"/>
                  </a:lnTo>
                  <a:lnTo>
                    <a:pt x="60809" y="216505"/>
                  </a:lnTo>
                  <a:lnTo>
                    <a:pt x="73675" y="156409"/>
                  </a:lnTo>
                  <a:lnTo>
                    <a:pt x="80549" y="99478"/>
                  </a:lnTo>
                  <a:lnTo>
                    <a:pt x="92826" y="43172"/>
                  </a:lnTo>
                  <a:lnTo>
                    <a:pt x="103049" y="6621"/>
                  </a:lnTo>
                  <a:lnTo>
                    <a:pt x="107686" y="1245"/>
                  </a:lnTo>
                  <a:lnTo>
                    <a:pt x="113116" y="0"/>
                  </a:lnTo>
                  <a:lnTo>
                    <a:pt x="119076" y="1510"/>
                  </a:lnTo>
                  <a:lnTo>
                    <a:pt x="131938" y="12546"/>
                  </a:lnTo>
                  <a:lnTo>
                    <a:pt x="149213" y="38491"/>
                  </a:lnTo>
                  <a:lnTo>
                    <a:pt x="176463" y="96306"/>
                  </a:lnTo>
                  <a:lnTo>
                    <a:pt x="196563" y="150171"/>
                  </a:lnTo>
                  <a:lnTo>
                    <a:pt x="217127" y="210593"/>
                  </a:lnTo>
                  <a:lnTo>
                    <a:pt x="240860" y="273135"/>
                  </a:lnTo>
                  <a:lnTo>
                    <a:pt x="259995" y="323282"/>
                  </a:lnTo>
                  <a:lnTo>
                    <a:pt x="277533" y="382742"/>
                  </a:lnTo>
                  <a:lnTo>
                    <a:pt x="295829" y="442894"/>
                  </a:lnTo>
                  <a:lnTo>
                    <a:pt x="309981" y="4677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2737409" y="2579481"/>
              <a:ext cx="189514" cy="31587"/>
            </a:xfrm>
            <a:custGeom>
              <a:avLst/>
              <a:gdLst/>
              <a:ahLst/>
              <a:cxnLst/>
              <a:rect l="0" t="0" r="0" b="0"/>
              <a:pathLst>
                <a:path w="189514" h="31587">
                  <a:moveTo>
                    <a:pt x="189513" y="31586"/>
                  </a:moveTo>
                  <a:lnTo>
                    <a:pt x="167156" y="31586"/>
                  </a:lnTo>
                  <a:lnTo>
                    <a:pt x="112523" y="14919"/>
                  </a:lnTo>
                  <a:lnTo>
                    <a:pt x="59011" y="11396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3137492" y="2442611"/>
              <a:ext cx="115814" cy="10529"/>
            </a:xfrm>
            <a:custGeom>
              <a:avLst/>
              <a:gdLst/>
              <a:ahLst/>
              <a:cxnLst/>
              <a:rect l="0" t="0" r="0" b="0"/>
              <a:pathLst>
                <a:path w="115814" h="10529">
                  <a:moveTo>
                    <a:pt x="115813" y="0"/>
                  </a:moveTo>
                  <a:lnTo>
                    <a:pt x="73122" y="3120"/>
                  </a:lnTo>
                  <a:lnTo>
                    <a:pt x="11503" y="9878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Freeform 76"/>
            <p:cNvSpPr/>
            <p:nvPr/>
          </p:nvSpPr>
          <p:spPr>
            <a:xfrm>
              <a:off x="3148020" y="2526839"/>
              <a:ext cx="94758" cy="10529"/>
            </a:xfrm>
            <a:custGeom>
              <a:avLst/>
              <a:gdLst/>
              <a:ahLst/>
              <a:cxnLst/>
              <a:rect l="0" t="0" r="0" b="0"/>
              <a:pathLst>
                <a:path w="94758" h="10529">
                  <a:moveTo>
                    <a:pt x="94757" y="10528"/>
                  </a:moveTo>
                  <a:lnTo>
                    <a:pt x="52065" y="7409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3499596" y="2376298"/>
              <a:ext cx="225034" cy="338603"/>
            </a:xfrm>
            <a:custGeom>
              <a:avLst/>
              <a:gdLst/>
              <a:ahLst/>
              <a:cxnLst/>
              <a:rect l="0" t="0" r="0" b="0"/>
              <a:pathLst>
                <a:path w="225034" h="338603">
                  <a:moveTo>
                    <a:pt x="143264" y="66313"/>
                  </a:moveTo>
                  <a:lnTo>
                    <a:pt x="133688" y="35031"/>
                  </a:lnTo>
                  <a:lnTo>
                    <a:pt x="123020" y="18874"/>
                  </a:lnTo>
                  <a:lnTo>
                    <a:pt x="107360" y="7015"/>
                  </a:lnTo>
                  <a:lnTo>
                    <a:pt x="98271" y="2214"/>
                  </a:lnTo>
                  <a:lnTo>
                    <a:pt x="75694" y="0"/>
                  </a:lnTo>
                  <a:lnTo>
                    <a:pt x="52401" y="4085"/>
                  </a:lnTo>
                  <a:lnTo>
                    <a:pt x="34250" y="13700"/>
                  </a:lnTo>
                  <a:lnTo>
                    <a:pt x="10878" y="37856"/>
                  </a:lnTo>
                  <a:lnTo>
                    <a:pt x="2537" y="60294"/>
                  </a:lnTo>
                  <a:lnTo>
                    <a:pt x="0" y="84695"/>
                  </a:lnTo>
                  <a:lnTo>
                    <a:pt x="2772" y="107238"/>
                  </a:lnTo>
                  <a:lnTo>
                    <a:pt x="11023" y="125836"/>
                  </a:lnTo>
                  <a:lnTo>
                    <a:pt x="16499" y="134071"/>
                  </a:lnTo>
                  <a:lnTo>
                    <a:pt x="23659" y="138391"/>
                  </a:lnTo>
                  <a:lnTo>
                    <a:pt x="76041" y="140030"/>
                  </a:lnTo>
                  <a:lnTo>
                    <a:pt x="128642" y="142356"/>
                  </a:lnTo>
                  <a:lnTo>
                    <a:pt x="184839" y="169321"/>
                  </a:lnTo>
                  <a:lnTo>
                    <a:pt x="199956" y="185794"/>
                  </a:lnTo>
                  <a:lnTo>
                    <a:pt x="219193" y="224965"/>
                  </a:lnTo>
                  <a:lnTo>
                    <a:pt x="225033" y="261630"/>
                  </a:lnTo>
                  <a:lnTo>
                    <a:pt x="220160" y="285312"/>
                  </a:lnTo>
                  <a:lnTo>
                    <a:pt x="204263" y="315255"/>
                  </a:lnTo>
                  <a:lnTo>
                    <a:pt x="197968" y="323521"/>
                  </a:lnTo>
                  <a:lnTo>
                    <a:pt x="178495" y="332706"/>
                  </a:lnTo>
                  <a:lnTo>
                    <a:pt x="127866" y="338602"/>
                  </a:lnTo>
                  <a:lnTo>
                    <a:pt x="86709" y="328446"/>
                  </a:lnTo>
                  <a:lnTo>
                    <a:pt x="71335" y="320077"/>
                  </a:lnTo>
                  <a:lnTo>
                    <a:pt x="59036" y="30846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3716323" y="2207722"/>
              <a:ext cx="168693" cy="185325"/>
            </a:xfrm>
            <a:custGeom>
              <a:avLst/>
              <a:gdLst/>
              <a:ahLst/>
              <a:cxnLst/>
              <a:rect l="0" t="0" r="0" b="0"/>
              <a:pathLst>
                <a:path w="168693" h="185325">
                  <a:moveTo>
                    <a:pt x="236" y="34848"/>
                  </a:moveTo>
                  <a:lnTo>
                    <a:pt x="5825" y="18080"/>
                  </a:lnTo>
                  <a:lnTo>
                    <a:pt x="17928" y="6728"/>
                  </a:lnTo>
                  <a:lnTo>
                    <a:pt x="26069" y="2063"/>
                  </a:lnTo>
                  <a:lnTo>
                    <a:pt x="44473" y="0"/>
                  </a:lnTo>
                  <a:lnTo>
                    <a:pt x="63181" y="4152"/>
                  </a:lnTo>
                  <a:lnTo>
                    <a:pt x="79294" y="13796"/>
                  </a:lnTo>
                  <a:lnTo>
                    <a:pt x="101519" y="37969"/>
                  </a:lnTo>
                  <a:lnTo>
                    <a:pt x="109592" y="60411"/>
                  </a:lnTo>
                  <a:lnTo>
                    <a:pt x="112009" y="84814"/>
                  </a:lnTo>
                  <a:lnTo>
                    <a:pt x="101017" y="139780"/>
                  </a:lnTo>
                  <a:lnTo>
                    <a:pt x="85599" y="166024"/>
                  </a:lnTo>
                  <a:lnTo>
                    <a:pt x="69761" y="178156"/>
                  </a:lnTo>
                  <a:lnTo>
                    <a:pt x="60624" y="183029"/>
                  </a:lnTo>
                  <a:lnTo>
                    <a:pt x="41113" y="185324"/>
                  </a:lnTo>
                  <a:lnTo>
                    <a:pt x="21913" y="181275"/>
                  </a:lnTo>
                  <a:lnTo>
                    <a:pt x="5581" y="171676"/>
                  </a:lnTo>
                  <a:lnTo>
                    <a:pt x="1460" y="164671"/>
                  </a:lnTo>
                  <a:lnTo>
                    <a:pt x="0" y="147529"/>
                  </a:lnTo>
                  <a:lnTo>
                    <a:pt x="3588" y="140384"/>
                  </a:lnTo>
                  <a:lnTo>
                    <a:pt x="16934" y="129326"/>
                  </a:lnTo>
                  <a:lnTo>
                    <a:pt x="49768" y="122113"/>
                  </a:lnTo>
                  <a:lnTo>
                    <a:pt x="72553" y="126664"/>
                  </a:lnTo>
                  <a:lnTo>
                    <a:pt x="126396" y="155170"/>
                  </a:lnTo>
                  <a:lnTo>
                    <a:pt x="168692" y="18224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2705823" y="3229475"/>
            <a:ext cx="1379235" cy="472368"/>
            <a:chOff x="2705823" y="3229475"/>
            <a:chExt cx="1379235" cy="472368"/>
          </a:xfrm>
        </p:grpSpPr>
        <p:sp>
          <p:nvSpPr>
            <p:cNvPr id="81" name="Freeform 80"/>
            <p:cNvSpPr/>
            <p:nvPr/>
          </p:nvSpPr>
          <p:spPr>
            <a:xfrm>
              <a:off x="2705823" y="3232248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31586" y="0"/>
                  </a:moveTo>
                  <a:lnTo>
                    <a:pt x="17115" y="34792"/>
                  </a:lnTo>
                  <a:lnTo>
                    <a:pt x="12480" y="81409"/>
                  </a:lnTo>
                  <a:lnTo>
                    <a:pt x="11107" y="139155"/>
                  </a:lnTo>
                  <a:lnTo>
                    <a:pt x="10700" y="199549"/>
                  </a:lnTo>
                  <a:lnTo>
                    <a:pt x="10580" y="253838"/>
                  </a:lnTo>
                  <a:lnTo>
                    <a:pt x="10539" y="314696"/>
                  </a:lnTo>
                  <a:lnTo>
                    <a:pt x="3295" y="373978"/>
                  </a:lnTo>
                  <a:lnTo>
                    <a:pt x="0" y="3895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875341" y="3232248"/>
              <a:ext cx="213763" cy="469595"/>
            </a:xfrm>
            <a:custGeom>
              <a:avLst/>
              <a:gdLst/>
              <a:ahLst/>
              <a:cxnLst/>
              <a:rect l="0" t="0" r="0" b="0"/>
              <a:pathLst>
                <a:path w="213763" h="469595">
                  <a:moveTo>
                    <a:pt x="146337" y="0"/>
                  </a:moveTo>
                  <a:lnTo>
                    <a:pt x="96839" y="55088"/>
                  </a:lnTo>
                  <a:lnTo>
                    <a:pt x="73514" y="108727"/>
                  </a:lnTo>
                  <a:lnTo>
                    <a:pt x="64839" y="132551"/>
                  </a:lnTo>
                  <a:lnTo>
                    <a:pt x="39058" y="185623"/>
                  </a:lnTo>
                  <a:lnTo>
                    <a:pt x="22634" y="240434"/>
                  </a:lnTo>
                  <a:lnTo>
                    <a:pt x="4312" y="303254"/>
                  </a:lnTo>
                  <a:lnTo>
                    <a:pt x="0" y="361069"/>
                  </a:lnTo>
                  <a:lnTo>
                    <a:pt x="1488" y="415210"/>
                  </a:lnTo>
                  <a:lnTo>
                    <a:pt x="10210" y="434492"/>
                  </a:lnTo>
                  <a:lnTo>
                    <a:pt x="33863" y="458501"/>
                  </a:lnTo>
                  <a:lnTo>
                    <a:pt x="59304" y="466991"/>
                  </a:lnTo>
                  <a:lnTo>
                    <a:pt x="87769" y="469594"/>
                  </a:lnTo>
                  <a:lnTo>
                    <a:pt x="112118" y="466852"/>
                  </a:lnTo>
                  <a:lnTo>
                    <a:pt x="131519" y="458614"/>
                  </a:lnTo>
                  <a:lnTo>
                    <a:pt x="163037" y="434262"/>
                  </a:lnTo>
                  <a:lnTo>
                    <a:pt x="184691" y="408261"/>
                  </a:lnTo>
                  <a:lnTo>
                    <a:pt x="208551" y="349326"/>
                  </a:lnTo>
                  <a:lnTo>
                    <a:pt x="213762" y="327221"/>
                  </a:lnTo>
                  <a:lnTo>
                    <a:pt x="207576" y="284435"/>
                  </a:lnTo>
                  <a:lnTo>
                    <a:pt x="204710" y="273851"/>
                  </a:lnTo>
                  <a:lnTo>
                    <a:pt x="199291" y="265626"/>
                  </a:lnTo>
                  <a:lnTo>
                    <a:pt x="183910" y="253367"/>
                  </a:lnTo>
                  <a:lnTo>
                    <a:pt x="162257" y="250258"/>
                  </a:lnTo>
                  <a:lnTo>
                    <a:pt x="115817" y="257794"/>
                  </a:lnTo>
                  <a:lnTo>
                    <a:pt x="89071" y="272786"/>
                  </a:lnTo>
                  <a:lnTo>
                    <a:pt x="60243" y="306048"/>
                  </a:lnTo>
                  <a:lnTo>
                    <a:pt x="41052" y="3369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3390176" y="3411233"/>
              <a:ext cx="84229" cy="10529"/>
            </a:xfrm>
            <a:custGeom>
              <a:avLst/>
              <a:gdLst/>
              <a:ahLst/>
              <a:cxnLst/>
              <a:rect l="0" t="0" r="0" b="0"/>
              <a:pathLst>
                <a:path w="84229" h="10529">
                  <a:moveTo>
                    <a:pt x="84228" y="0"/>
                  </a:moveTo>
                  <a:lnTo>
                    <a:pt x="25611" y="9065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3390176" y="3516518"/>
              <a:ext cx="115814" cy="21058"/>
            </a:xfrm>
            <a:custGeom>
              <a:avLst/>
              <a:gdLst/>
              <a:ahLst/>
              <a:cxnLst/>
              <a:rect l="0" t="0" r="0" b="0"/>
              <a:pathLst>
                <a:path w="115814" h="21058">
                  <a:moveTo>
                    <a:pt x="115813" y="21057"/>
                  </a:moveTo>
                  <a:lnTo>
                    <a:pt x="59599" y="4268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3742890" y="3362290"/>
              <a:ext cx="234133" cy="321237"/>
            </a:xfrm>
            <a:custGeom>
              <a:avLst/>
              <a:gdLst/>
              <a:ahLst/>
              <a:cxnLst/>
              <a:rect l="0" t="0" r="0" b="0"/>
              <a:pathLst>
                <a:path w="234133" h="321237">
                  <a:moveTo>
                    <a:pt x="142125" y="38414"/>
                  </a:moveTo>
                  <a:lnTo>
                    <a:pt x="112817" y="9106"/>
                  </a:lnTo>
                  <a:lnTo>
                    <a:pt x="93225" y="1992"/>
                  </a:lnTo>
                  <a:lnTo>
                    <a:pt x="68919" y="0"/>
                  </a:lnTo>
                  <a:lnTo>
                    <a:pt x="42519" y="3014"/>
                  </a:lnTo>
                  <a:lnTo>
                    <a:pt x="21427" y="11372"/>
                  </a:lnTo>
                  <a:lnTo>
                    <a:pt x="12526" y="16877"/>
                  </a:lnTo>
                  <a:lnTo>
                    <a:pt x="6593" y="25226"/>
                  </a:lnTo>
                  <a:lnTo>
                    <a:pt x="0" y="46980"/>
                  </a:lnTo>
                  <a:lnTo>
                    <a:pt x="1752" y="56993"/>
                  </a:lnTo>
                  <a:lnTo>
                    <a:pt x="13057" y="74357"/>
                  </a:lnTo>
                  <a:lnTo>
                    <a:pt x="39152" y="91698"/>
                  </a:lnTo>
                  <a:lnTo>
                    <a:pt x="100214" y="115371"/>
                  </a:lnTo>
                  <a:lnTo>
                    <a:pt x="163200" y="142248"/>
                  </a:lnTo>
                  <a:lnTo>
                    <a:pt x="211701" y="182485"/>
                  </a:lnTo>
                  <a:lnTo>
                    <a:pt x="227601" y="209004"/>
                  </a:lnTo>
                  <a:lnTo>
                    <a:pt x="234132" y="244677"/>
                  </a:lnTo>
                  <a:lnTo>
                    <a:pt x="230478" y="279293"/>
                  </a:lnTo>
                  <a:lnTo>
                    <a:pt x="221947" y="297940"/>
                  </a:lnTo>
                  <a:lnTo>
                    <a:pt x="216397" y="306188"/>
                  </a:lnTo>
                  <a:lnTo>
                    <a:pt x="208017" y="311686"/>
                  </a:lnTo>
                  <a:lnTo>
                    <a:pt x="173867" y="319425"/>
                  </a:lnTo>
                  <a:lnTo>
                    <a:pt x="147654" y="321236"/>
                  </a:lnTo>
                  <a:lnTo>
                    <a:pt x="123525" y="315801"/>
                  </a:lnTo>
                  <a:lnTo>
                    <a:pt x="69919" y="286682"/>
                  </a:lnTo>
                  <a:lnTo>
                    <a:pt x="36840" y="2595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3948186" y="3229475"/>
              <a:ext cx="136872" cy="166462"/>
            </a:xfrm>
            <a:custGeom>
              <a:avLst/>
              <a:gdLst/>
              <a:ahLst/>
              <a:cxnLst/>
              <a:rect l="0" t="0" r="0" b="0"/>
              <a:pathLst>
                <a:path w="136872" h="166462">
                  <a:moveTo>
                    <a:pt x="0" y="13302"/>
                  </a:moveTo>
                  <a:lnTo>
                    <a:pt x="11178" y="2124"/>
                  </a:lnTo>
                  <a:lnTo>
                    <a:pt x="17981" y="0"/>
                  </a:lnTo>
                  <a:lnTo>
                    <a:pt x="34898" y="761"/>
                  </a:lnTo>
                  <a:lnTo>
                    <a:pt x="50995" y="8118"/>
                  </a:lnTo>
                  <a:lnTo>
                    <a:pt x="58564" y="13355"/>
                  </a:lnTo>
                  <a:lnTo>
                    <a:pt x="70092" y="28533"/>
                  </a:lnTo>
                  <a:lnTo>
                    <a:pt x="87025" y="66873"/>
                  </a:lnTo>
                  <a:lnTo>
                    <a:pt x="88201" y="87414"/>
                  </a:lnTo>
                  <a:lnTo>
                    <a:pt x="79424" y="129197"/>
                  </a:lnTo>
                  <a:lnTo>
                    <a:pt x="64217" y="155136"/>
                  </a:lnTo>
                  <a:lnTo>
                    <a:pt x="55680" y="160500"/>
                  </a:lnTo>
                  <a:lnTo>
                    <a:pt x="33716" y="166461"/>
                  </a:lnTo>
                  <a:lnTo>
                    <a:pt x="24817" y="164541"/>
                  </a:lnTo>
                  <a:lnTo>
                    <a:pt x="17714" y="159751"/>
                  </a:lnTo>
                  <a:lnTo>
                    <a:pt x="11810" y="153049"/>
                  </a:lnTo>
                  <a:lnTo>
                    <a:pt x="9043" y="145071"/>
                  </a:lnTo>
                  <a:lnTo>
                    <a:pt x="9089" y="126848"/>
                  </a:lnTo>
                  <a:lnTo>
                    <a:pt x="14248" y="120585"/>
                  </a:lnTo>
                  <a:lnTo>
                    <a:pt x="32459" y="113625"/>
                  </a:lnTo>
                  <a:lnTo>
                    <a:pt x="53031" y="116771"/>
                  </a:lnTo>
                  <a:lnTo>
                    <a:pt x="112728" y="136365"/>
                  </a:lnTo>
                  <a:lnTo>
                    <a:pt x="136871" y="13964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537367" y="4107138"/>
            <a:ext cx="1810903" cy="500965"/>
            <a:chOff x="2537367" y="4107138"/>
            <a:chExt cx="1810903" cy="500965"/>
          </a:xfrm>
        </p:grpSpPr>
        <p:sp>
          <p:nvSpPr>
            <p:cNvPr id="88" name="Freeform 87"/>
            <p:cNvSpPr/>
            <p:nvPr/>
          </p:nvSpPr>
          <p:spPr>
            <a:xfrm>
              <a:off x="2537367" y="4116683"/>
              <a:ext cx="621183" cy="491420"/>
            </a:xfrm>
            <a:custGeom>
              <a:avLst/>
              <a:gdLst/>
              <a:ahLst/>
              <a:cxnLst/>
              <a:rect l="0" t="0" r="0" b="0"/>
              <a:pathLst>
                <a:path w="621183" h="491420">
                  <a:moveTo>
                    <a:pt x="0" y="378985"/>
                  </a:moveTo>
                  <a:lnTo>
                    <a:pt x="15642" y="396966"/>
                  </a:lnTo>
                  <a:lnTo>
                    <a:pt x="50336" y="455316"/>
                  </a:lnTo>
                  <a:lnTo>
                    <a:pt x="65608" y="481930"/>
                  </a:lnTo>
                  <a:lnTo>
                    <a:pt x="71815" y="489729"/>
                  </a:lnTo>
                  <a:lnTo>
                    <a:pt x="77122" y="491419"/>
                  </a:lnTo>
                  <a:lnTo>
                    <a:pt x="81831" y="489036"/>
                  </a:lnTo>
                  <a:lnTo>
                    <a:pt x="86139" y="483938"/>
                  </a:lnTo>
                  <a:lnTo>
                    <a:pt x="90927" y="465795"/>
                  </a:lnTo>
                  <a:lnTo>
                    <a:pt x="91885" y="443304"/>
                  </a:lnTo>
                  <a:lnTo>
                    <a:pt x="86087" y="394030"/>
                  </a:lnTo>
                  <a:lnTo>
                    <a:pt x="84596" y="334254"/>
                  </a:lnTo>
                  <a:lnTo>
                    <a:pt x="92610" y="271622"/>
                  </a:lnTo>
                  <a:lnTo>
                    <a:pt x="94333" y="217138"/>
                  </a:lnTo>
                  <a:lnTo>
                    <a:pt x="101909" y="161315"/>
                  </a:lnTo>
                  <a:lnTo>
                    <a:pt x="104619" y="105228"/>
                  </a:lnTo>
                  <a:lnTo>
                    <a:pt x="105154" y="49089"/>
                  </a:lnTo>
                  <a:lnTo>
                    <a:pt x="111466" y="27254"/>
                  </a:lnTo>
                  <a:lnTo>
                    <a:pt x="116425" y="18156"/>
                  </a:lnTo>
                  <a:lnTo>
                    <a:pt x="124410" y="12090"/>
                  </a:lnTo>
                  <a:lnTo>
                    <a:pt x="145761" y="5351"/>
                  </a:lnTo>
                  <a:lnTo>
                    <a:pt x="204831" y="1024"/>
                  </a:lnTo>
                  <a:lnTo>
                    <a:pt x="262772" y="169"/>
                  </a:lnTo>
                  <a:lnTo>
                    <a:pt x="324867" y="0"/>
                  </a:lnTo>
                  <a:lnTo>
                    <a:pt x="377817" y="7203"/>
                  </a:lnTo>
                  <a:lnTo>
                    <a:pt x="432123" y="9839"/>
                  </a:lnTo>
                  <a:lnTo>
                    <a:pt x="493500" y="10360"/>
                  </a:lnTo>
                  <a:lnTo>
                    <a:pt x="553543" y="18868"/>
                  </a:lnTo>
                  <a:lnTo>
                    <a:pt x="601105" y="28694"/>
                  </a:lnTo>
                  <a:lnTo>
                    <a:pt x="621182" y="3154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2800580" y="4274570"/>
              <a:ext cx="42115" cy="305327"/>
            </a:xfrm>
            <a:custGeom>
              <a:avLst/>
              <a:gdLst/>
              <a:ahLst/>
              <a:cxnLst/>
              <a:rect l="0" t="0" r="0" b="0"/>
              <a:pathLst>
                <a:path w="42115" h="305327">
                  <a:moveTo>
                    <a:pt x="0" y="0"/>
                  </a:moveTo>
                  <a:lnTo>
                    <a:pt x="16788" y="63450"/>
                  </a:lnTo>
                  <a:lnTo>
                    <a:pt x="20214" y="124663"/>
                  </a:lnTo>
                  <a:lnTo>
                    <a:pt x="26479" y="176573"/>
                  </a:lnTo>
                  <a:lnTo>
                    <a:pt x="30577" y="229027"/>
                  </a:lnTo>
                  <a:lnTo>
                    <a:pt x="34506" y="278210"/>
                  </a:lnTo>
                  <a:lnTo>
                    <a:pt x="42114" y="30532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2959898" y="4264041"/>
              <a:ext cx="146742" cy="308147"/>
            </a:xfrm>
            <a:custGeom>
              <a:avLst/>
              <a:gdLst/>
              <a:ahLst/>
              <a:cxnLst/>
              <a:rect l="0" t="0" r="0" b="0"/>
              <a:pathLst>
                <a:path w="146742" h="308147">
                  <a:moveTo>
                    <a:pt x="61780" y="0"/>
                  </a:moveTo>
                  <a:lnTo>
                    <a:pt x="46139" y="17981"/>
                  </a:lnTo>
                  <a:lnTo>
                    <a:pt x="23343" y="74354"/>
                  </a:lnTo>
                  <a:lnTo>
                    <a:pt x="5651" y="132018"/>
                  </a:lnTo>
                  <a:lnTo>
                    <a:pt x="0" y="186431"/>
                  </a:lnTo>
                  <a:lnTo>
                    <a:pt x="2004" y="242240"/>
                  </a:lnTo>
                  <a:lnTo>
                    <a:pt x="8307" y="267930"/>
                  </a:lnTo>
                  <a:lnTo>
                    <a:pt x="18907" y="287146"/>
                  </a:lnTo>
                  <a:lnTo>
                    <a:pt x="34537" y="300366"/>
                  </a:lnTo>
                  <a:lnTo>
                    <a:pt x="43618" y="305529"/>
                  </a:lnTo>
                  <a:lnTo>
                    <a:pt x="63067" y="308146"/>
                  </a:lnTo>
                  <a:lnTo>
                    <a:pt x="82239" y="304240"/>
                  </a:lnTo>
                  <a:lnTo>
                    <a:pt x="113612" y="282669"/>
                  </a:lnTo>
                  <a:lnTo>
                    <a:pt x="142339" y="250288"/>
                  </a:lnTo>
                  <a:lnTo>
                    <a:pt x="145902" y="240558"/>
                  </a:lnTo>
                  <a:lnTo>
                    <a:pt x="146741" y="220389"/>
                  </a:lnTo>
                  <a:lnTo>
                    <a:pt x="140095" y="202846"/>
                  </a:lnTo>
                  <a:lnTo>
                    <a:pt x="135047" y="194892"/>
                  </a:lnTo>
                  <a:lnTo>
                    <a:pt x="120080" y="182935"/>
                  </a:lnTo>
                  <a:lnTo>
                    <a:pt x="111175" y="178109"/>
                  </a:lnTo>
                  <a:lnTo>
                    <a:pt x="88803" y="175866"/>
                  </a:lnTo>
                  <a:lnTo>
                    <a:pt x="65602" y="179938"/>
                  </a:lnTo>
                  <a:lnTo>
                    <a:pt x="39386" y="195385"/>
                  </a:lnTo>
                  <a:lnTo>
                    <a:pt x="19140" y="213610"/>
                  </a:lnTo>
                  <a:lnTo>
                    <a:pt x="9138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390176" y="4295626"/>
              <a:ext cx="84229" cy="21059"/>
            </a:xfrm>
            <a:custGeom>
              <a:avLst/>
              <a:gdLst/>
              <a:ahLst/>
              <a:cxnLst/>
              <a:rect l="0" t="0" r="0" b="0"/>
              <a:pathLst>
                <a:path w="84229" h="21059">
                  <a:moveTo>
                    <a:pt x="84228" y="0"/>
                  </a:moveTo>
                  <a:lnTo>
                    <a:pt x="23140" y="16789"/>
                  </a:lnTo>
                  <a:lnTo>
                    <a:pt x="0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Freeform 91"/>
            <p:cNvSpPr/>
            <p:nvPr/>
          </p:nvSpPr>
          <p:spPr>
            <a:xfrm>
              <a:off x="3379647" y="4400911"/>
              <a:ext cx="105286" cy="1"/>
            </a:xfrm>
            <a:custGeom>
              <a:avLst/>
              <a:gdLst/>
              <a:ahLst/>
              <a:cxnLst/>
              <a:rect l="0" t="0" r="0" b="0"/>
              <a:pathLst>
                <a:path w="105286" h="1">
                  <a:moveTo>
                    <a:pt x="105285" y="0"/>
                  </a:moveTo>
                  <a:lnTo>
                    <a:pt x="46669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3" name="Freeform 92"/>
            <p:cNvSpPr/>
            <p:nvPr/>
          </p:nvSpPr>
          <p:spPr>
            <a:xfrm>
              <a:off x="3706031" y="4107138"/>
              <a:ext cx="642239" cy="500436"/>
            </a:xfrm>
            <a:custGeom>
              <a:avLst/>
              <a:gdLst/>
              <a:ahLst/>
              <a:cxnLst/>
              <a:rect l="0" t="0" r="0" b="0"/>
              <a:pathLst>
                <a:path w="642239" h="500436">
                  <a:moveTo>
                    <a:pt x="0" y="314831"/>
                  </a:moveTo>
                  <a:lnTo>
                    <a:pt x="56395" y="372396"/>
                  </a:lnTo>
                  <a:lnTo>
                    <a:pt x="97117" y="431076"/>
                  </a:lnTo>
                  <a:lnTo>
                    <a:pt x="124299" y="477754"/>
                  </a:lnTo>
                  <a:lnTo>
                    <a:pt x="144324" y="500235"/>
                  </a:lnTo>
                  <a:lnTo>
                    <a:pt x="148858" y="500435"/>
                  </a:lnTo>
                  <a:lnTo>
                    <a:pt x="151881" y="495888"/>
                  </a:lnTo>
                  <a:lnTo>
                    <a:pt x="153896" y="488178"/>
                  </a:lnTo>
                  <a:lnTo>
                    <a:pt x="148725" y="442182"/>
                  </a:lnTo>
                  <a:lnTo>
                    <a:pt x="139559" y="384917"/>
                  </a:lnTo>
                  <a:lnTo>
                    <a:pt x="137402" y="323215"/>
                  </a:lnTo>
                  <a:lnTo>
                    <a:pt x="135806" y="264798"/>
                  </a:lnTo>
                  <a:lnTo>
                    <a:pt x="129666" y="216428"/>
                  </a:lnTo>
                  <a:lnTo>
                    <a:pt x="126998" y="157569"/>
                  </a:lnTo>
                  <a:lnTo>
                    <a:pt x="120882" y="106472"/>
                  </a:lnTo>
                  <a:lnTo>
                    <a:pt x="117984" y="55348"/>
                  </a:lnTo>
                  <a:lnTo>
                    <a:pt x="121847" y="32219"/>
                  </a:lnTo>
                  <a:lnTo>
                    <a:pt x="126855" y="23477"/>
                  </a:lnTo>
                  <a:lnTo>
                    <a:pt x="141777" y="10645"/>
                  </a:lnTo>
                  <a:lnTo>
                    <a:pt x="163228" y="4162"/>
                  </a:lnTo>
                  <a:lnTo>
                    <a:pt x="215126" y="0"/>
                  </a:lnTo>
                  <a:lnTo>
                    <a:pt x="264372" y="6414"/>
                  </a:lnTo>
                  <a:lnTo>
                    <a:pt x="311259" y="8588"/>
                  </a:lnTo>
                  <a:lnTo>
                    <a:pt x="361026" y="10402"/>
                  </a:lnTo>
                  <a:lnTo>
                    <a:pt x="423477" y="17784"/>
                  </a:lnTo>
                  <a:lnTo>
                    <a:pt x="486202" y="25178"/>
                  </a:lnTo>
                  <a:lnTo>
                    <a:pt x="542482" y="30668"/>
                  </a:lnTo>
                  <a:lnTo>
                    <a:pt x="605055" y="39486"/>
                  </a:lnTo>
                  <a:lnTo>
                    <a:pt x="642238" y="4109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3973933" y="4281185"/>
              <a:ext cx="181937" cy="262701"/>
            </a:xfrm>
            <a:custGeom>
              <a:avLst/>
              <a:gdLst/>
              <a:ahLst/>
              <a:cxnLst/>
              <a:rect l="0" t="0" r="0" b="0"/>
              <a:pathLst>
                <a:path w="181937" h="262701">
                  <a:moveTo>
                    <a:pt x="100595" y="24970"/>
                  </a:moveTo>
                  <a:lnTo>
                    <a:pt x="82614" y="9329"/>
                  </a:lnTo>
                  <a:lnTo>
                    <a:pt x="65698" y="1251"/>
                  </a:lnTo>
                  <a:lnTo>
                    <a:pt x="46481" y="0"/>
                  </a:lnTo>
                  <a:lnTo>
                    <a:pt x="27411" y="4514"/>
                  </a:lnTo>
                  <a:lnTo>
                    <a:pt x="11137" y="14319"/>
                  </a:lnTo>
                  <a:lnTo>
                    <a:pt x="5862" y="22549"/>
                  </a:lnTo>
                  <a:lnTo>
                    <a:pt x="0" y="44171"/>
                  </a:lnTo>
                  <a:lnTo>
                    <a:pt x="776" y="54148"/>
                  </a:lnTo>
                  <a:lnTo>
                    <a:pt x="7878" y="71473"/>
                  </a:lnTo>
                  <a:lnTo>
                    <a:pt x="21953" y="83853"/>
                  </a:lnTo>
                  <a:lnTo>
                    <a:pt x="41076" y="92084"/>
                  </a:lnTo>
                  <a:lnTo>
                    <a:pt x="99459" y="103392"/>
                  </a:lnTo>
                  <a:lnTo>
                    <a:pt x="141315" y="117626"/>
                  </a:lnTo>
                  <a:lnTo>
                    <a:pt x="158077" y="128932"/>
                  </a:lnTo>
                  <a:lnTo>
                    <a:pt x="170206" y="144875"/>
                  </a:lnTo>
                  <a:lnTo>
                    <a:pt x="178327" y="164829"/>
                  </a:lnTo>
                  <a:lnTo>
                    <a:pt x="181936" y="189295"/>
                  </a:lnTo>
                  <a:lnTo>
                    <a:pt x="177301" y="212647"/>
                  </a:lnTo>
                  <a:lnTo>
                    <a:pt x="161537" y="242405"/>
                  </a:lnTo>
                  <a:lnTo>
                    <a:pt x="155261" y="250645"/>
                  </a:lnTo>
                  <a:lnTo>
                    <a:pt x="135810" y="259801"/>
                  </a:lnTo>
                  <a:lnTo>
                    <a:pt x="112737" y="262700"/>
                  </a:lnTo>
                  <a:lnTo>
                    <a:pt x="90784" y="260090"/>
                  </a:lnTo>
                  <a:lnTo>
                    <a:pt x="72448" y="248791"/>
                  </a:lnTo>
                  <a:lnTo>
                    <a:pt x="47953" y="22501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4146351" y="4155983"/>
              <a:ext cx="138748" cy="192287"/>
            </a:xfrm>
            <a:custGeom>
              <a:avLst/>
              <a:gdLst/>
              <a:ahLst/>
              <a:cxnLst/>
              <a:rect l="0" t="0" r="0" b="0"/>
              <a:pathLst>
                <a:path w="138748" h="192287">
                  <a:moveTo>
                    <a:pt x="1877" y="13302"/>
                  </a:moveTo>
                  <a:lnTo>
                    <a:pt x="13055" y="2123"/>
                  </a:lnTo>
                  <a:lnTo>
                    <a:pt x="19857" y="0"/>
                  </a:lnTo>
                  <a:lnTo>
                    <a:pt x="36775" y="761"/>
                  </a:lnTo>
                  <a:lnTo>
                    <a:pt x="52872" y="8118"/>
                  </a:lnTo>
                  <a:lnTo>
                    <a:pt x="60440" y="13355"/>
                  </a:lnTo>
                  <a:lnTo>
                    <a:pt x="71969" y="28533"/>
                  </a:lnTo>
                  <a:lnTo>
                    <a:pt x="88902" y="66873"/>
                  </a:lnTo>
                  <a:lnTo>
                    <a:pt x="90077" y="87414"/>
                  </a:lnTo>
                  <a:lnTo>
                    <a:pt x="81300" y="134786"/>
                  </a:lnTo>
                  <a:lnTo>
                    <a:pt x="66094" y="164201"/>
                  </a:lnTo>
                  <a:lnTo>
                    <a:pt x="58726" y="168883"/>
                  </a:lnTo>
                  <a:lnTo>
                    <a:pt x="41181" y="170966"/>
                  </a:lnTo>
                  <a:lnTo>
                    <a:pt x="24804" y="164873"/>
                  </a:lnTo>
                  <a:lnTo>
                    <a:pt x="17162" y="159973"/>
                  </a:lnTo>
                  <a:lnTo>
                    <a:pt x="5550" y="145169"/>
                  </a:lnTo>
                  <a:lnTo>
                    <a:pt x="816" y="136308"/>
                  </a:lnTo>
                  <a:lnTo>
                    <a:pt x="0" y="128062"/>
                  </a:lnTo>
                  <a:lnTo>
                    <a:pt x="5332" y="112659"/>
                  </a:lnTo>
                  <a:lnTo>
                    <a:pt x="11199" y="108786"/>
                  </a:lnTo>
                  <a:lnTo>
                    <a:pt x="27077" y="107602"/>
                  </a:lnTo>
                  <a:lnTo>
                    <a:pt x="35055" y="111263"/>
                  </a:lnTo>
                  <a:lnTo>
                    <a:pt x="93049" y="167639"/>
                  </a:lnTo>
                  <a:lnTo>
                    <a:pt x="138747" y="19228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2947683" y="5011565"/>
            <a:ext cx="1020285" cy="469772"/>
            <a:chOff x="2947683" y="5011565"/>
            <a:chExt cx="1020285" cy="469772"/>
          </a:xfrm>
        </p:grpSpPr>
        <p:sp>
          <p:nvSpPr>
            <p:cNvPr id="97" name="Freeform 96"/>
            <p:cNvSpPr/>
            <p:nvPr/>
          </p:nvSpPr>
          <p:spPr>
            <a:xfrm>
              <a:off x="3105906" y="5011565"/>
              <a:ext cx="21058" cy="442197"/>
            </a:xfrm>
            <a:custGeom>
              <a:avLst/>
              <a:gdLst/>
              <a:ahLst/>
              <a:cxnLst/>
              <a:rect l="0" t="0" r="0" b="0"/>
              <a:pathLst>
                <a:path w="21058" h="442197">
                  <a:moveTo>
                    <a:pt x="0" y="0"/>
                  </a:moveTo>
                  <a:lnTo>
                    <a:pt x="8334" y="48930"/>
                  </a:lnTo>
                  <a:lnTo>
                    <a:pt x="9879" y="96775"/>
                  </a:lnTo>
                  <a:lnTo>
                    <a:pt x="10336" y="147997"/>
                  </a:lnTo>
                  <a:lnTo>
                    <a:pt x="10472" y="203338"/>
                  </a:lnTo>
                  <a:lnTo>
                    <a:pt x="10512" y="264188"/>
                  </a:lnTo>
                  <a:lnTo>
                    <a:pt x="10524" y="323552"/>
                  </a:lnTo>
                  <a:lnTo>
                    <a:pt x="10528" y="375067"/>
                  </a:lnTo>
                  <a:lnTo>
                    <a:pt x="13648" y="413727"/>
                  </a:lnTo>
                  <a:lnTo>
                    <a:pt x="21057" y="4421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2947683" y="5106321"/>
              <a:ext cx="221395" cy="254900"/>
            </a:xfrm>
            <a:custGeom>
              <a:avLst/>
              <a:gdLst/>
              <a:ahLst/>
              <a:cxnLst/>
              <a:rect l="0" t="0" r="0" b="0"/>
              <a:pathLst>
                <a:path w="221395" h="254900">
                  <a:moveTo>
                    <a:pt x="221394" y="157927"/>
                  </a:moveTo>
                  <a:lnTo>
                    <a:pt x="199038" y="157927"/>
                  </a:lnTo>
                  <a:lnTo>
                    <a:pt x="168367" y="169106"/>
                  </a:lnTo>
                  <a:lnTo>
                    <a:pt x="114612" y="201836"/>
                  </a:lnTo>
                  <a:lnTo>
                    <a:pt x="58396" y="239112"/>
                  </a:lnTo>
                  <a:lnTo>
                    <a:pt x="30379" y="254252"/>
                  </a:lnTo>
                  <a:lnTo>
                    <a:pt x="21521" y="254899"/>
                  </a:lnTo>
                  <a:lnTo>
                    <a:pt x="5440" y="249379"/>
                  </a:lnTo>
                  <a:lnTo>
                    <a:pt x="1386" y="243462"/>
                  </a:lnTo>
                  <a:lnTo>
                    <a:pt x="0" y="227528"/>
                  </a:lnTo>
                  <a:lnTo>
                    <a:pt x="11710" y="170111"/>
                  </a:lnTo>
                  <a:lnTo>
                    <a:pt x="35724" y="108796"/>
                  </a:lnTo>
                  <a:lnTo>
                    <a:pt x="61619" y="47515"/>
                  </a:lnTo>
                  <a:lnTo>
                    <a:pt x="8452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3421761" y="5190549"/>
              <a:ext cx="94758" cy="1"/>
            </a:xfrm>
            <a:custGeom>
              <a:avLst/>
              <a:gdLst/>
              <a:ahLst/>
              <a:cxnLst/>
              <a:rect l="0" t="0" r="0" b="0"/>
              <a:pathLst>
                <a:path w="94758" h="1">
                  <a:moveTo>
                    <a:pt x="94757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53347" y="5232663"/>
              <a:ext cx="94757" cy="1"/>
            </a:xfrm>
            <a:custGeom>
              <a:avLst/>
              <a:gdLst/>
              <a:ahLst/>
              <a:cxnLst/>
              <a:rect l="0" t="0" r="0" b="0"/>
              <a:pathLst>
                <a:path w="94757" h="1">
                  <a:moveTo>
                    <a:pt x="94756" y="0"/>
                  </a:moveTo>
                  <a:lnTo>
                    <a:pt x="36140" y="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07070" y="5047353"/>
              <a:ext cx="260898" cy="433984"/>
            </a:xfrm>
            <a:custGeom>
              <a:avLst/>
              <a:gdLst/>
              <a:ahLst/>
              <a:cxnLst/>
              <a:rect l="0" t="0" r="0" b="0"/>
              <a:pathLst>
                <a:path w="260898" h="433984">
                  <a:moveTo>
                    <a:pt x="146360" y="101082"/>
                  </a:moveTo>
                  <a:lnTo>
                    <a:pt x="146360" y="78725"/>
                  </a:lnTo>
                  <a:lnTo>
                    <a:pt x="140121" y="61510"/>
                  </a:lnTo>
                  <a:lnTo>
                    <a:pt x="96861" y="9984"/>
                  </a:lnTo>
                  <a:lnTo>
                    <a:pt x="76787" y="2102"/>
                  </a:lnTo>
                  <a:lnTo>
                    <a:pt x="64883" y="0"/>
                  </a:lnTo>
                  <a:lnTo>
                    <a:pt x="54607" y="2108"/>
                  </a:lnTo>
                  <a:lnTo>
                    <a:pt x="36951" y="13810"/>
                  </a:lnTo>
                  <a:lnTo>
                    <a:pt x="19446" y="40128"/>
                  </a:lnTo>
                  <a:lnTo>
                    <a:pt x="4220" y="81633"/>
                  </a:lnTo>
                  <a:lnTo>
                    <a:pt x="0" y="133678"/>
                  </a:lnTo>
                  <a:lnTo>
                    <a:pt x="1762" y="158853"/>
                  </a:lnTo>
                  <a:lnTo>
                    <a:pt x="10344" y="177841"/>
                  </a:lnTo>
                  <a:lnTo>
                    <a:pt x="18248" y="183840"/>
                  </a:lnTo>
                  <a:lnTo>
                    <a:pt x="39509" y="190506"/>
                  </a:lnTo>
                  <a:lnTo>
                    <a:pt x="96631" y="186803"/>
                  </a:lnTo>
                  <a:lnTo>
                    <a:pt x="133575" y="188872"/>
                  </a:lnTo>
                  <a:lnTo>
                    <a:pt x="154715" y="195082"/>
                  </a:lnTo>
                  <a:lnTo>
                    <a:pt x="217531" y="238319"/>
                  </a:lnTo>
                  <a:lnTo>
                    <a:pt x="247636" y="271690"/>
                  </a:lnTo>
                  <a:lnTo>
                    <a:pt x="255712" y="294671"/>
                  </a:lnTo>
                  <a:lnTo>
                    <a:pt x="260897" y="347552"/>
                  </a:lnTo>
                  <a:lnTo>
                    <a:pt x="255367" y="368941"/>
                  </a:lnTo>
                  <a:lnTo>
                    <a:pt x="232753" y="401737"/>
                  </a:lnTo>
                  <a:lnTo>
                    <a:pt x="212642" y="423611"/>
                  </a:lnTo>
                  <a:lnTo>
                    <a:pt x="192586" y="431602"/>
                  </a:lnTo>
                  <a:lnTo>
                    <a:pt x="169244" y="433983"/>
                  </a:lnTo>
                  <a:lnTo>
                    <a:pt x="115015" y="422966"/>
                  </a:lnTo>
                  <a:lnTo>
                    <a:pt x="72660" y="39588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1" name="Group 110"/>
          <p:cNvGrpSpPr/>
          <p:nvPr/>
        </p:nvGrpSpPr>
        <p:grpSpPr>
          <a:xfrm>
            <a:off x="5446417" y="5074735"/>
            <a:ext cx="1047488" cy="789452"/>
            <a:chOff x="5446417" y="5074735"/>
            <a:chExt cx="1047488" cy="789452"/>
          </a:xfrm>
        </p:grpSpPr>
        <p:sp>
          <p:nvSpPr>
            <p:cNvPr id="103" name="Freeform 102"/>
            <p:cNvSpPr/>
            <p:nvPr/>
          </p:nvSpPr>
          <p:spPr>
            <a:xfrm>
              <a:off x="5759088" y="5158963"/>
              <a:ext cx="30936" cy="463255"/>
            </a:xfrm>
            <a:custGeom>
              <a:avLst/>
              <a:gdLst/>
              <a:ahLst/>
              <a:cxnLst/>
              <a:rect l="0" t="0" r="0" b="0"/>
              <a:pathLst>
                <a:path w="30936" h="463255">
                  <a:moveTo>
                    <a:pt x="21057" y="0"/>
                  </a:moveTo>
                  <a:lnTo>
                    <a:pt x="21057" y="48931"/>
                  </a:lnTo>
                  <a:lnTo>
                    <a:pt x="24176" y="99896"/>
                  </a:lnTo>
                  <a:lnTo>
                    <a:pt x="29390" y="162570"/>
                  </a:lnTo>
                  <a:lnTo>
                    <a:pt x="30935" y="223644"/>
                  </a:lnTo>
                  <a:lnTo>
                    <a:pt x="28273" y="277615"/>
                  </a:lnTo>
                  <a:lnTo>
                    <a:pt x="23195" y="338060"/>
                  </a:lnTo>
                  <a:lnTo>
                    <a:pt x="18571" y="394184"/>
                  </a:lnTo>
                  <a:lnTo>
                    <a:pt x="9792" y="434210"/>
                  </a:lnTo>
                  <a:lnTo>
                    <a:pt x="0" y="4632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5583334" y="5295834"/>
              <a:ext cx="228397" cy="226228"/>
            </a:xfrm>
            <a:custGeom>
              <a:avLst/>
              <a:gdLst/>
              <a:ahLst/>
              <a:cxnLst/>
              <a:rect l="0" t="0" r="0" b="0"/>
              <a:pathLst>
                <a:path w="228397" h="226228">
                  <a:moveTo>
                    <a:pt x="228396" y="84228"/>
                  </a:moveTo>
                  <a:lnTo>
                    <a:pt x="204349" y="93803"/>
                  </a:lnTo>
                  <a:lnTo>
                    <a:pt x="152186" y="130384"/>
                  </a:lnTo>
                  <a:lnTo>
                    <a:pt x="92813" y="170605"/>
                  </a:lnTo>
                  <a:lnTo>
                    <a:pt x="41261" y="209825"/>
                  </a:lnTo>
                  <a:lnTo>
                    <a:pt x="13814" y="226227"/>
                  </a:lnTo>
                  <a:lnTo>
                    <a:pt x="5793" y="225687"/>
                  </a:lnTo>
                  <a:lnTo>
                    <a:pt x="1615" y="219478"/>
                  </a:lnTo>
                  <a:lnTo>
                    <a:pt x="0" y="209490"/>
                  </a:lnTo>
                  <a:lnTo>
                    <a:pt x="7563" y="185913"/>
                  </a:lnTo>
                  <a:lnTo>
                    <a:pt x="35426" y="132650"/>
                  </a:lnTo>
                  <a:lnTo>
                    <a:pt x="62290" y="78238"/>
                  </a:lnTo>
                  <a:lnTo>
                    <a:pt x="83892" y="21655"/>
                  </a:lnTo>
                  <a:lnTo>
                    <a:pt x="91526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943604" y="5288238"/>
              <a:ext cx="152397" cy="397152"/>
            </a:xfrm>
            <a:custGeom>
              <a:avLst/>
              <a:gdLst/>
              <a:ahLst/>
              <a:cxnLst/>
              <a:rect l="0" t="0" r="0" b="0"/>
              <a:pathLst>
                <a:path w="152397" h="397152">
                  <a:moveTo>
                    <a:pt x="36582" y="397151"/>
                  </a:moveTo>
                  <a:lnTo>
                    <a:pt x="33462" y="348219"/>
                  </a:lnTo>
                  <a:lnTo>
                    <a:pt x="27517" y="289089"/>
                  </a:lnTo>
                  <a:lnTo>
                    <a:pt x="17913" y="226596"/>
                  </a:lnTo>
                  <a:lnTo>
                    <a:pt x="10408" y="172128"/>
                  </a:lnTo>
                  <a:lnTo>
                    <a:pt x="0" y="116308"/>
                  </a:lnTo>
                  <a:lnTo>
                    <a:pt x="6782" y="63342"/>
                  </a:lnTo>
                  <a:lnTo>
                    <a:pt x="9697" y="51779"/>
                  </a:lnTo>
                  <a:lnTo>
                    <a:pt x="22293" y="32692"/>
                  </a:lnTo>
                  <a:lnTo>
                    <a:pt x="39590" y="17580"/>
                  </a:lnTo>
                  <a:lnTo>
                    <a:pt x="58976" y="6964"/>
                  </a:lnTo>
                  <a:lnTo>
                    <a:pt x="95210" y="0"/>
                  </a:lnTo>
                  <a:lnTo>
                    <a:pt x="152396" y="759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895958" y="5516933"/>
              <a:ext cx="115815" cy="10529"/>
            </a:xfrm>
            <a:custGeom>
              <a:avLst/>
              <a:gdLst/>
              <a:ahLst/>
              <a:cxnLst/>
              <a:rect l="0" t="0" r="0" b="0"/>
              <a:pathLst>
                <a:path w="115815" h="10529">
                  <a:moveTo>
                    <a:pt x="115814" y="0"/>
                  </a:moveTo>
                  <a:lnTo>
                    <a:pt x="57197" y="5589"/>
                  </a:lnTo>
                  <a:lnTo>
                    <a:pt x="0" y="1052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6138114" y="5390590"/>
              <a:ext cx="31586" cy="252685"/>
            </a:xfrm>
            <a:custGeom>
              <a:avLst/>
              <a:gdLst/>
              <a:ahLst/>
              <a:cxnLst/>
              <a:rect l="0" t="0" r="0" b="0"/>
              <a:pathLst>
                <a:path w="31586" h="252685">
                  <a:moveTo>
                    <a:pt x="31585" y="0"/>
                  </a:moveTo>
                  <a:lnTo>
                    <a:pt x="28466" y="54145"/>
                  </a:lnTo>
                  <a:lnTo>
                    <a:pt x="22520" y="109092"/>
                  </a:lnTo>
                  <a:lnTo>
                    <a:pt x="12941" y="165006"/>
                  </a:lnTo>
                  <a:lnTo>
                    <a:pt x="2903" y="217991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6085471" y="5506404"/>
              <a:ext cx="147400" cy="42115"/>
            </a:xfrm>
            <a:custGeom>
              <a:avLst/>
              <a:gdLst/>
              <a:ahLst/>
              <a:cxnLst/>
              <a:rect l="0" t="0" r="0" b="0"/>
              <a:pathLst>
                <a:path w="147400" h="42115">
                  <a:moveTo>
                    <a:pt x="147399" y="0"/>
                  </a:moveTo>
                  <a:lnTo>
                    <a:pt x="92355" y="17958"/>
                  </a:lnTo>
                  <a:lnTo>
                    <a:pt x="40947" y="31666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6222342" y="5664331"/>
              <a:ext cx="10529" cy="1"/>
            </a:xfrm>
            <a:custGeom>
              <a:avLst/>
              <a:gdLst/>
              <a:ahLst/>
              <a:cxnLst/>
              <a:rect l="0" t="0" r="0" b="0"/>
              <a:pathLst>
                <a:path w="10529" h="1">
                  <a:moveTo>
                    <a:pt x="10528" y="0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5446417" y="5074735"/>
              <a:ext cx="1047488" cy="789452"/>
            </a:xfrm>
            <a:custGeom>
              <a:avLst/>
              <a:gdLst/>
              <a:ahLst/>
              <a:cxnLst/>
              <a:rect l="0" t="0" r="0" b="0"/>
              <a:pathLst>
                <a:path w="1047488" h="789452">
                  <a:moveTo>
                    <a:pt x="691697" y="84228"/>
                  </a:moveTo>
                  <a:lnTo>
                    <a:pt x="673716" y="60182"/>
                  </a:lnTo>
                  <a:lnTo>
                    <a:pt x="647375" y="39929"/>
                  </a:lnTo>
                  <a:lnTo>
                    <a:pt x="600794" y="22012"/>
                  </a:lnTo>
                  <a:lnTo>
                    <a:pt x="541550" y="7208"/>
                  </a:lnTo>
                  <a:lnTo>
                    <a:pt x="487721" y="2136"/>
                  </a:lnTo>
                  <a:lnTo>
                    <a:pt x="427319" y="633"/>
                  </a:lnTo>
                  <a:lnTo>
                    <a:pt x="369243" y="8531"/>
                  </a:lnTo>
                  <a:lnTo>
                    <a:pt x="313188" y="24766"/>
                  </a:lnTo>
                  <a:lnTo>
                    <a:pt x="256188" y="53115"/>
                  </a:lnTo>
                  <a:lnTo>
                    <a:pt x="211827" y="75526"/>
                  </a:lnTo>
                  <a:lnTo>
                    <a:pt x="184525" y="92179"/>
                  </a:lnTo>
                  <a:lnTo>
                    <a:pt x="157329" y="107641"/>
                  </a:lnTo>
                  <a:lnTo>
                    <a:pt x="96696" y="154556"/>
                  </a:lnTo>
                  <a:lnTo>
                    <a:pt x="68495" y="183692"/>
                  </a:lnTo>
                  <a:lnTo>
                    <a:pt x="30889" y="244627"/>
                  </a:lnTo>
                  <a:lnTo>
                    <a:pt x="11182" y="303529"/>
                  </a:lnTo>
                  <a:lnTo>
                    <a:pt x="0" y="361427"/>
                  </a:lnTo>
                  <a:lnTo>
                    <a:pt x="879" y="411636"/>
                  </a:lnTo>
                  <a:lnTo>
                    <a:pt x="8548" y="460438"/>
                  </a:lnTo>
                  <a:lnTo>
                    <a:pt x="16068" y="487739"/>
                  </a:lnTo>
                  <a:lnTo>
                    <a:pt x="46636" y="543225"/>
                  </a:lnTo>
                  <a:lnTo>
                    <a:pt x="100920" y="599564"/>
                  </a:lnTo>
                  <a:lnTo>
                    <a:pt x="155758" y="651524"/>
                  </a:lnTo>
                  <a:lnTo>
                    <a:pt x="216431" y="690746"/>
                  </a:lnTo>
                  <a:lnTo>
                    <a:pt x="278695" y="723265"/>
                  </a:lnTo>
                  <a:lnTo>
                    <a:pt x="333905" y="745462"/>
                  </a:lnTo>
                  <a:lnTo>
                    <a:pt x="383953" y="759911"/>
                  </a:lnTo>
                  <a:lnTo>
                    <a:pt x="441416" y="771601"/>
                  </a:lnTo>
                  <a:lnTo>
                    <a:pt x="497307" y="782474"/>
                  </a:lnTo>
                  <a:lnTo>
                    <a:pt x="556501" y="787515"/>
                  </a:lnTo>
                  <a:lnTo>
                    <a:pt x="612905" y="789009"/>
                  </a:lnTo>
                  <a:lnTo>
                    <a:pt x="672250" y="789451"/>
                  </a:lnTo>
                  <a:lnTo>
                    <a:pt x="728699" y="778404"/>
                  </a:lnTo>
                  <a:lnTo>
                    <a:pt x="783363" y="762116"/>
                  </a:lnTo>
                  <a:lnTo>
                    <a:pt x="834196" y="744514"/>
                  </a:lnTo>
                  <a:lnTo>
                    <a:pt x="873519" y="725575"/>
                  </a:lnTo>
                  <a:lnTo>
                    <a:pt x="928888" y="681155"/>
                  </a:lnTo>
                  <a:lnTo>
                    <a:pt x="988254" y="626115"/>
                  </a:lnTo>
                  <a:lnTo>
                    <a:pt x="1012362" y="591058"/>
                  </a:lnTo>
                  <a:lnTo>
                    <a:pt x="1030989" y="536593"/>
                  </a:lnTo>
                  <a:lnTo>
                    <a:pt x="1042312" y="486674"/>
                  </a:lnTo>
                  <a:lnTo>
                    <a:pt x="1047487" y="434839"/>
                  </a:lnTo>
                  <a:lnTo>
                    <a:pt x="1037842" y="382435"/>
                  </a:lnTo>
                  <a:lnTo>
                    <a:pt x="1020166" y="329864"/>
                  </a:lnTo>
                  <a:lnTo>
                    <a:pt x="994522" y="277242"/>
                  </a:lnTo>
                  <a:lnTo>
                    <a:pt x="955504" y="220751"/>
                  </a:lnTo>
                  <a:lnTo>
                    <a:pt x="905811" y="162033"/>
                  </a:lnTo>
                  <a:lnTo>
                    <a:pt x="849011" y="119376"/>
                  </a:lnTo>
                  <a:lnTo>
                    <a:pt x="786399" y="82803"/>
                  </a:lnTo>
                  <a:lnTo>
                    <a:pt x="723278" y="50780"/>
                  </a:lnTo>
                  <a:lnTo>
                    <a:pt x="672762" y="35421"/>
                  </a:lnTo>
                  <a:lnTo>
                    <a:pt x="609366" y="17591"/>
                  </a:lnTo>
                  <a:lnTo>
                    <a:pt x="557324" y="10754"/>
                  </a:lnTo>
                  <a:lnTo>
                    <a:pt x="498865" y="2471"/>
                  </a:lnTo>
                  <a:lnTo>
                    <a:pt x="44954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510788" y="263212"/>
            <a:ext cx="3490042" cy="460028"/>
            <a:chOff x="510788" y="263212"/>
            <a:chExt cx="3490042" cy="460028"/>
          </a:xfrm>
        </p:grpSpPr>
        <p:sp>
          <p:nvSpPr>
            <p:cNvPr id="2" name="Freeform 1"/>
            <p:cNvSpPr/>
            <p:nvPr/>
          </p:nvSpPr>
          <p:spPr>
            <a:xfrm>
              <a:off x="510788" y="263212"/>
              <a:ext cx="226207" cy="432624"/>
            </a:xfrm>
            <a:custGeom>
              <a:avLst/>
              <a:gdLst/>
              <a:ahLst/>
              <a:cxnLst/>
              <a:rect l="0" t="0" r="0" b="0"/>
              <a:pathLst>
                <a:path w="226207" h="432624">
                  <a:moveTo>
                    <a:pt x="26165" y="105285"/>
                  </a:moveTo>
                  <a:lnTo>
                    <a:pt x="9376" y="160330"/>
                  </a:lnTo>
                  <a:lnTo>
                    <a:pt x="7543" y="198284"/>
                  </a:lnTo>
                  <a:lnTo>
                    <a:pt x="13691" y="253030"/>
                  </a:lnTo>
                  <a:lnTo>
                    <a:pt x="15252" y="308904"/>
                  </a:lnTo>
                  <a:lnTo>
                    <a:pt x="15560" y="365001"/>
                  </a:lnTo>
                  <a:lnTo>
                    <a:pt x="12502" y="418023"/>
                  </a:lnTo>
                  <a:lnTo>
                    <a:pt x="9564" y="432623"/>
                  </a:lnTo>
                  <a:lnTo>
                    <a:pt x="13317" y="414534"/>
                  </a:lnTo>
                  <a:lnTo>
                    <a:pt x="15178" y="363380"/>
                  </a:lnTo>
                  <a:lnTo>
                    <a:pt x="9957" y="302886"/>
                  </a:lnTo>
                  <a:lnTo>
                    <a:pt x="0" y="247046"/>
                  </a:lnTo>
                  <a:lnTo>
                    <a:pt x="9793" y="190157"/>
                  </a:lnTo>
                  <a:lnTo>
                    <a:pt x="26320" y="136955"/>
                  </a:lnTo>
                  <a:lnTo>
                    <a:pt x="34423" y="117021"/>
                  </a:lnTo>
                  <a:lnTo>
                    <a:pt x="65395" y="77830"/>
                  </a:lnTo>
                  <a:lnTo>
                    <a:pt x="121592" y="35149"/>
                  </a:lnTo>
                  <a:lnTo>
                    <a:pt x="181985" y="11460"/>
                  </a:lnTo>
                  <a:lnTo>
                    <a:pt x="22620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536953" y="505367"/>
              <a:ext cx="136871" cy="73701"/>
            </a:xfrm>
            <a:custGeom>
              <a:avLst/>
              <a:gdLst/>
              <a:ahLst/>
              <a:cxnLst/>
              <a:rect l="0" t="0" r="0" b="0"/>
              <a:pathLst>
                <a:path w="136871" h="73701">
                  <a:moveTo>
                    <a:pt x="136870" y="0"/>
                  </a:moveTo>
                  <a:lnTo>
                    <a:pt x="75760" y="26364"/>
                  </a:lnTo>
                  <a:lnTo>
                    <a:pt x="14219" y="64499"/>
                  </a:lnTo>
                  <a:lnTo>
                    <a:pt x="0" y="73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747523" y="568538"/>
              <a:ext cx="10529" cy="126343"/>
            </a:xfrm>
            <a:custGeom>
              <a:avLst/>
              <a:gdLst/>
              <a:ahLst/>
              <a:cxnLst/>
              <a:rect l="0" t="0" r="0" b="0"/>
              <a:pathLst>
                <a:path w="10529" h="126343">
                  <a:moveTo>
                    <a:pt x="0" y="0"/>
                  </a:moveTo>
                  <a:lnTo>
                    <a:pt x="0" y="58617"/>
                  </a:lnTo>
                  <a:lnTo>
                    <a:pt x="8333" y="108975"/>
                  </a:lnTo>
                  <a:lnTo>
                    <a:pt x="10528" y="12634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758051" y="494839"/>
              <a:ext cx="10530" cy="10529"/>
            </a:xfrm>
            <a:custGeom>
              <a:avLst/>
              <a:gdLst/>
              <a:ahLst/>
              <a:cxnLst/>
              <a:rect l="0" t="0" r="0" b="0"/>
              <a:pathLst>
                <a:path w="10530" h="10529">
                  <a:moveTo>
                    <a:pt x="10529" y="10528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842279" y="574936"/>
              <a:ext cx="147400" cy="122844"/>
            </a:xfrm>
            <a:custGeom>
              <a:avLst/>
              <a:gdLst/>
              <a:ahLst/>
              <a:cxnLst/>
              <a:rect l="0" t="0" r="0" b="0"/>
              <a:pathLst>
                <a:path w="147400" h="122844">
                  <a:moveTo>
                    <a:pt x="0" y="35716"/>
                  </a:moveTo>
                  <a:lnTo>
                    <a:pt x="8334" y="73194"/>
                  </a:lnTo>
                  <a:lnTo>
                    <a:pt x="16305" y="122843"/>
                  </a:lnTo>
                  <a:lnTo>
                    <a:pt x="15550" y="121877"/>
                  </a:lnTo>
                  <a:lnTo>
                    <a:pt x="13876" y="117723"/>
                  </a:lnTo>
                  <a:lnTo>
                    <a:pt x="12360" y="71369"/>
                  </a:lnTo>
                  <a:lnTo>
                    <a:pt x="20300" y="36922"/>
                  </a:lnTo>
                  <a:lnTo>
                    <a:pt x="30859" y="15195"/>
                  </a:lnTo>
                  <a:lnTo>
                    <a:pt x="39290" y="7997"/>
                  </a:lnTo>
                  <a:lnTo>
                    <a:pt x="61136" y="0"/>
                  </a:lnTo>
                  <a:lnTo>
                    <a:pt x="71173" y="207"/>
                  </a:lnTo>
                  <a:lnTo>
                    <a:pt x="88565" y="6676"/>
                  </a:lnTo>
                  <a:lnTo>
                    <a:pt x="111509" y="29062"/>
                  </a:lnTo>
                  <a:lnTo>
                    <a:pt x="135842" y="78340"/>
                  </a:lnTo>
                  <a:lnTo>
                    <a:pt x="147399" y="11994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1056852" y="382067"/>
              <a:ext cx="132246" cy="332508"/>
            </a:xfrm>
            <a:custGeom>
              <a:avLst/>
              <a:gdLst/>
              <a:ahLst/>
              <a:cxnLst/>
              <a:rect l="0" t="0" r="0" b="0"/>
              <a:pathLst>
                <a:path w="132246" h="332508">
                  <a:moveTo>
                    <a:pt x="69697" y="281228"/>
                  </a:moveTo>
                  <a:lnTo>
                    <a:pt x="80875" y="270049"/>
                  </a:lnTo>
                  <a:lnTo>
                    <a:pt x="86363" y="252083"/>
                  </a:lnTo>
                  <a:lnTo>
                    <a:pt x="87827" y="240741"/>
                  </a:lnTo>
                  <a:lnTo>
                    <a:pt x="83214" y="218780"/>
                  </a:lnTo>
                  <a:lnTo>
                    <a:pt x="78708" y="208010"/>
                  </a:lnTo>
                  <a:lnTo>
                    <a:pt x="72195" y="202001"/>
                  </a:lnTo>
                  <a:lnTo>
                    <a:pt x="64343" y="199164"/>
                  </a:lnTo>
                  <a:lnTo>
                    <a:pt x="55599" y="198443"/>
                  </a:lnTo>
                  <a:lnTo>
                    <a:pt x="39645" y="203880"/>
                  </a:lnTo>
                  <a:lnTo>
                    <a:pt x="10338" y="226435"/>
                  </a:lnTo>
                  <a:lnTo>
                    <a:pt x="2371" y="245957"/>
                  </a:lnTo>
                  <a:lnTo>
                    <a:pt x="0" y="269061"/>
                  </a:lnTo>
                  <a:lnTo>
                    <a:pt x="2846" y="291028"/>
                  </a:lnTo>
                  <a:lnTo>
                    <a:pt x="16614" y="323126"/>
                  </a:lnTo>
                  <a:lnTo>
                    <a:pt x="24949" y="329047"/>
                  </a:lnTo>
                  <a:lnTo>
                    <a:pt x="46689" y="332507"/>
                  </a:lnTo>
                  <a:lnTo>
                    <a:pt x="56698" y="329452"/>
                  </a:lnTo>
                  <a:lnTo>
                    <a:pt x="74058" y="316699"/>
                  </a:lnTo>
                  <a:lnTo>
                    <a:pt x="91396" y="289788"/>
                  </a:lnTo>
                  <a:lnTo>
                    <a:pt x="115069" y="228413"/>
                  </a:lnTo>
                  <a:lnTo>
                    <a:pt x="129715" y="172801"/>
                  </a:lnTo>
                  <a:lnTo>
                    <a:pt x="132245" y="113581"/>
                  </a:lnTo>
                  <a:lnTo>
                    <a:pt x="131575" y="55133"/>
                  </a:lnTo>
                  <a:lnTo>
                    <a:pt x="123256" y="20824"/>
                  </a:lnTo>
                  <a:lnTo>
                    <a:pt x="112608" y="3276"/>
                  </a:lnTo>
                  <a:lnTo>
                    <a:pt x="106493" y="0"/>
                  </a:lnTo>
                  <a:lnTo>
                    <a:pt x="100077" y="156"/>
                  </a:lnTo>
                  <a:lnTo>
                    <a:pt x="93460" y="2600"/>
                  </a:lnTo>
                  <a:lnTo>
                    <a:pt x="89048" y="8908"/>
                  </a:lnTo>
                  <a:lnTo>
                    <a:pt x="82839" y="40143"/>
                  </a:lnTo>
                  <a:lnTo>
                    <a:pt x="80742" y="92620"/>
                  </a:lnTo>
                  <a:lnTo>
                    <a:pt x="85917" y="148046"/>
                  </a:lnTo>
                  <a:lnTo>
                    <a:pt x="101570" y="206628"/>
                  </a:lnTo>
                  <a:lnTo>
                    <a:pt x="119245" y="264381"/>
                  </a:lnTo>
                  <a:lnTo>
                    <a:pt x="122339" y="281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562670" y="386801"/>
              <a:ext cx="269289" cy="336439"/>
            </a:xfrm>
            <a:custGeom>
              <a:avLst/>
              <a:gdLst/>
              <a:ahLst/>
              <a:cxnLst/>
              <a:rect l="0" t="0" r="0" b="0"/>
              <a:pathLst>
                <a:path w="269289" h="336439">
                  <a:moveTo>
                    <a:pt x="79775" y="2753"/>
                  </a:moveTo>
                  <a:lnTo>
                    <a:pt x="60647" y="63863"/>
                  </a:lnTo>
                  <a:lnTo>
                    <a:pt x="49437" y="86065"/>
                  </a:lnTo>
                  <a:lnTo>
                    <a:pt x="44342" y="89880"/>
                  </a:lnTo>
                  <a:lnTo>
                    <a:pt x="39775" y="88914"/>
                  </a:lnTo>
                  <a:lnTo>
                    <a:pt x="35561" y="84760"/>
                  </a:lnTo>
                  <a:lnTo>
                    <a:pt x="33921" y="78481"/>
                  </a:lnTo>
                  <a:lnTo>
                    <a:pt x="35219" y="62146"/>
                  </a:lnTo>
                  <a:lnTo>
                    <a:pt x="48116" y="33219"/>
                  </a:lnTo>
                  <a:lnTo>
                    <a:pt x="63365" y="19023"/>
                  </a:lnTo>
                  <a:lnTo>
                    <a:pt x="101750" y="378"/>
                  </a:lnTo>
                  <a:lnTo>
                    <a:pt x="111972" y="0"/>
                  </a:lnTo>
                  <a:lnTo>
                    <a:pt x="132689" y="5819"/>
                  </a:lnTo>
                  <a:lnTo>
                    <a:pt x="147356" y="19323"/>
                  </a:lnTo>
                  <a:lnTo>
                    <a:pt x="170216" y="66720"/>
                  </a:lnTo>
                  <a:lnTo>
                    <a:pt x="180142" y="100085"/>
                  </a:lnTo>
                  <a:lnTo>
                    <a:pt x="184089" y="159456"/>
                  </a:lnTo>
                  <a:lnTo>
                    <a:pt x="182289" y="187042"/>
                  </a:lnTo>
                  <a:lnTo>
                    <a:pt x="161284" y="249810"/>
                  </a:lnTo>
                  <a:lnTo>
                    <a:pt x="124852" y="309049"/>
                  </a:lnTo>
                  <a:lnTo>
                    <a:pt x="107998" y="323328"/>
                  </a:lnTo>
                  <a:lnTo>
                    <a:pt x="87639" y="332404"/>
                  </a:lnTo>
                  <a:lnTo>
                    <a:pt x="62993" y="336438"/>
                  </a:lnTo>
                  <a:lnTo>
                    <a:pt x="42681" y="331991"/>
                  </a:lnTo>
                  <a:lnTo>
                    <a:pt x="25854" y="321047"/>
                  </a:lnTo>
                  <a:lnTo>
                    <a:pt x="10577" y="304484"/>
                  </a:lnTo>
                  <a:lnTo>
                    <a:pt x="2227" y="282305"/>
                  </a:lnTo>
                  <a:lnTo>
                    <a:pt x="0" y="269839"/>
                  </a:lnTo>
                  <a:lnTo>
                    <a:pt x="2025" y="259189"/>
                  </a:lnTo>
                  <a:lnTo>
                    <a:pt x="13634" y="241117"/>
                  </a:lnTo>
                  <a:lnTo>
                    <a:pt x="33612" y="231525"/>
                  </a:lnTo>
                  <a:lnTo>
                    <a:pt x="56918" y="228432"/>
                  </a:lnTo>
                  <a:lnTo>
                    <a:pt x="111124" y="238955"/>
                  </a:lnTo>
                  <a:lnTo>
                    <a:pt x="167091" y="258697"/>
                  </a:lnTo>
                  <a:lnTo>
                    <a:pt x="193452" y="268584"/>
                  </a:lnTo>
                  <a:lnTo>
                    <a:pt x="242263" y="274931"/>
                  </a:lnTo>
                  <a:lnTo>
                    <a:pt x="269288" y="27649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2087917" y="513927"/>
              <a:ext cx="144125" cy="165975"/>
            </a:xfrm>
            <a:custGeom>
              <a:avLst/>
              <a:gdLst/>
              <a:ahLst/>
              <a:cxnLst/>
              <a:rect l="0" t="0" r="0" b="0"/>
              <a:pathLst>
                <a:path w="144125" h="165975">
                  <a:moveTo>
                    <a:pt x="112538" y="33554"/>
                  </a:moveTo>
                  <a:lnTo>
                    <a:pt x="106949" y="16787"/>
                  </a:lnTo>
                  <a:lnTo>
                    <a:pt x="94847" y="5435"/>
                  </a:lnTo>
                  <a:lnTo>
                    <a:pt x="86706" y="770"/>
                  </a:lnTo>
                  <a:lnTo>
                    <a:pt x="77769" y="0"/>
                  </a:lnTo>
                  <a:lnTo>
                    <a:pt x="58481" y="5383"/>
                  </a:lnTo>
                  <a:lnTo>
                    <a:pt x="27891" y="21568"/>
                  </a:lnTo>
                  <a:lnTo>
                    <a:pt x="13306" y="40705"/>
                  </a:lnTo>
                  <a:lnTo>
                    <a:pt x="4094" y="64809"/>
                  </a:lnTo>
                  <a:lnTo>
                    <a:pt x="0" y="91119"/>
                  </a:lnTo>
                  <a:lnTo>
                    <a:pt x="4420" y="115291"/>
                  </a:lnTo>
                  <a:lnTo>
                    <a:pt x="20062" y="145510"/>
                  </a:lnTo>
                  <a:lnTo>
                    <a:pt x="26321" y="153815"/>
                  </a:lnTo>
                  <a:lnTo>
                    <a:pt x="48873" y="163043"/>
                  </a:lnTo>
                  <a:lnTo>
                    <a:pt x="76054" y="165974"/>
                  </a:lnTo>
                  <a:lnTo>
                    <a:pt x="99833" y="163377"/>
                  </a:lnTo>
                  <a:lnTo>
                    <a:pt x="118980" y="155204"/>
                  </a:lnTo>
                  <a:lnTo>
                    <a:pt x="144124" y="13883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277038" y="546933"/>
              <a:ext cx="105359" cy="139513"/>
            </a:xfrm>
            <a:custGeom>
              <a:avLst/>
              <a:gdLst/>
              <a:ahLst/>
              <a:cxnLst/>
              <a:rect l="0" t="0" r="0" b="0"/>
              <a:pathLst>
                <a:path w="105359" h="139513">
                  <a:moveTo>
                    <a:pt x="81345" y="21605"/>
                  </a:moveTo>
                  <a:lnTo>
                    <a:pt x="75756" y="4838"/>
                  </a:lnTo>
                  <a:lnTo>
                    <a:pt x="69430" y="1068"/>
                  </a:lnTo>
                  <a:lnTo>
                    <a:pt x="49923" y="0"/>
                  </a:lnTo>
                  <a:lnTo>
                    <a:pt x="31895" y="6544"/>
                  </a:lnTo>
                  <a:lnTo>
                    <a:pt x="23812" y="11564"/>
                  </a:lnTo>
                  <a:lnTo>
                    <a:pt x="11711" y="26501"/>
                  </a:lnTo>
                  <a:lnTo>
                    <a:pt x="6846" y="35398"/>
                  </a:lnTo>
                  <a:lnTo>
                    <a:pt x="0" y="75865"/>
                  </a:lnTo>
                  <a:lnTo>
                    <a:pt x="3560" y="113721"/>
                  </a:lnTo>
                  <a:lnTo>
                    <a:pt x="8431" y="122790"/>
                  </a:lnTo>
                  <a:lnTo>
                    <a:pt x="23202" y="135987"/>
                  </a:lnTo>
                  <a:lnTo>
                    <a:pt x="44585" y="139512"/>
                  </a:lnTo>
                  <a:lnTo>
                    <a:pt x="67347" y="136009"/>
                  </a:lnTo>
                  <a:lnTo>
                    <a:pt x="85262" y="126654"/>
                  </a:lnTo>
                  <a:lnTo>
                    <a:pt x="97904" y="111577"/>
                  </a:lnTo>
                  <a:lnTo>
                    <a:pt x="102913" y="102644"/>
                  </a:lnTo>
                  <a:lnTo>
                    <a:pt x="105358" y="83359"/>
                  </a:lnTo>
                  <a:lnTo>
                    <a:pt x="101376" y="64259"/>
                  </a:lnTo>
                  <a:lnTo>
                    <a:pt x="81345" y="321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421554" y="571098"/>
              <a:ext cx="147400" cy="123783"/>
            </a:xfrm>
            <a:custGeom>
              <a:avLst/>
              <a:gdLst/>
              <a:ahLst/>
              <a:cxnLst/>
              <a:rect l="0" t="0" r="0" b="0"/>
              <a:pathLst>
                <a:path w="147400" h="123783">
                  <a:moveTo>
                    <a:pt x="0" y="7969"/>
                  </a:moveTo>
                  <a:lnTo>
                    <a:pt x="3120" y="50661"/>
                  </a:lnTo>
                  <a:lnTo>
                    <a:pt x="19128" y="101632"/>
                  </a:lnTo>
                  <a:lnTo>
                    <a:pt x="31924" y="121249"/>
                  </a:lnTo>
                  <a:lnTo>
                    <a:pt x="30641" y="120923"/>
                  </a:lnTo>
                  <a:lnTo>
                    <a:pt x="27447" y="118367"/>
                  </a:lnTo>
                  <a:lnTo>
                    <a:pt x="23897" y="103048"/>
                  </a:lnTo>
                  <a:lnTo>
                    <a:pt x="16093" y="39583"/>
                  </a:lnTo>
                  <a:lnTo>
                    <a:pt x="17747" y="29045"/>
                  </a:lnTo>
                  <a:lnTo>
                    <a:pt x="28945" y="11097"/>
                  </a:lnTo>
                  <a:lnTo>
                    <a:pt x="36844" y="3035"/>
                  </a:lnTo>
                  <a:lnTo>
                    <a:pt x="45620" y="0"/>
                  </a:lnTo>
                  <a:lnTo>
                    <a:pt x="64729" y="2868"/>
                  </a:lnTo>
                  <a:lnTo>
                    <a:pt x="95218" y="17636"/>
                  </a:lnTo>
                  <a:lnTo>
                    <a:pt x="109780" y="33322"/>
                  </a:lnTo>
                  <a:lnTo>
                    <a:pt x="136341" y="92574"/>
                  </a:lnTo>
                  <a:lnTo>
                    <a:pt x="147399" y="1237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610308" y="526424"/>
              <a:ext cx="124534" cy="171006"/>
            </a:xfrm>
            <a:custGeom>
              <a:avLst/>
              <a:gdLst/>
              <a:ahLst/>
              <a:cxnLst/>
              <a:rect l="0" t="0" r="0" b="0"/>
              <a:pathLst>
                <a:path w="124534" h="171006">
                  <a:moveTo>
                    <a:pt x="106044" y="0"/>
                  </a:moveTo>
                  <a:lnTo>
                    <a:pt x="63352" y="3120"/>
                  </a:lnTo>
                  <a:lnTo>
                    <a:pt x="21702" y="14655"/>
                  </a:lnTo>
                  <a:lnTo>
                    <a:pt x="13551" y="20298"/>
                  </a:lnTo>
                  <a:lnTo>
                    <a:pt x="1375" y="35928"/>
                  </a:lnTo>
                  <a:lnTo>
                    <a:pt x="0" y="43839"/>
                  </a:lnTo>
                  <a:lnTo>
                    <a:pt x="1423" y="51453"/>
                  </a:lnTo>
                  <a:lnTo>
                    <a:pt x="4711" y="58869"/>
                  </a:lnTo>
                  <a:lnTo>
                    <a:pt x="11582" y="63812"/>
                  </a:lnTo>
                  <a:lnTo>
                    <a:pt x="74330" y="82407"/>
                  </a:lnTo>
                  <a:lnTo>
                    <a:pt x="104836" y="100976"/>
                  </a:lnTo>
                  <a:lnTo>
                    <a:pt x="121495" y="118578"/>
                  </a:lnTo>
                  <a:lnTo>
                    <a:pt x="124533" y="128185"/>
                  </a:lnTo>
                  <a:lnTo>
                    <a:pt x="121670" y="148218"/>
                  </a:lnTo>
                  <a:lnTo>
                    <a:pt x="115292" y="156134"/>
                  </a:lnTo>
                  <a:lnTo>
                    <a:pt x="95726" y="168049"/>
                  </a:lnTo>
                  <a:lnTo>
                    <a:pt x="74552" y="171005"/>
                  </a:lnTo>
                  <a:lnTo>
                    <a:pt x="17535" y="160347"/>
                  </a:lnTo>
                  <a:lnTo>
                    <a:pt x="759" y="157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61367" y="529498"/>
              <a:ext cx="132718" cy="154855"/>
            </a:xfrm>
            <a:custGeom>
              <a:avLst/>
              <a:gdLst/>
              <a:ahLst/>
              <a:cxnLst/>
              <a:rect l="0" t="0" r="0" b="0"/>
              <a:pathLst>
                <a:path w="132718" h="154855">
                  <a:moveTo>
                    <a:pt x="18156" y="91683"/>
                  </a:moveTo>
                  <a:lnTo>
                    <a:pt x="72031" y="73725"/>
                  </a:lnTo>
                  <a:lnTo>
                    <a:pt x="123603" y="50945"/>
                  </a:lnTo>
                  <a:lnTo>
                    <a:pt x="129398" y="43467"/>
                  </a:lnTo>
                  <a:lnTo>
                    <a:pt x="132092" y="34972"/>
                  </a:lnTo>
                  <a:lnTo>
                    <a:pt x="132717" y="25800"/>
                  </a:lnTo>
                  <a:lnTo>
                    <a:pt x="129625" y="18515"/>
                  </a:lnTo>
                  <a:lnTo>
                    <a:pt x="116831" y="7301"/>
                  </a:lnTo>
                  <a:lnTo>
                    <a:pt x="84307" y="0"/>
                  </a:lnTo>
                  <a:lnTo>
                    <a:pt x="50624" y="3426"/>
                  </a:lnTo>
                  <a:lnTo>
                    <a:pt x="32196" y="11904"/>
                  </a:lnTo>
                  <a:lnTo>
                    <a:pt x="24007" y="17440"/>
                  </a:lnTo>
                  <a:lnTo>
                    <a:pt x="11787" y="36069"/>
                  </a:lnTo>
                  <a:lnTo>
                    <a:pt x="3627" y="59947"/>
                  </a:lnTo>
                  <a:lnTo>
                    <a:pt x="0" y="86157"/>
                  </a:lnTo>
                  <a:lnTo>
                    <a:pt x="4627" y="110284"/>
                  </a:lnTo>
                  <a:lnTo>
                    <a:pt x="9137" y="121631"/>
                  </a:lnTo>
                  <a:lnTo>
                    <a:pt x="23506" y="137359"/>
                  </a:lnTo>
                  <a:lnTo>
                    <a:pt x="32251" y="143190"/>
                  </a:lnTo>
                  <a:lnTo>
                    <a:pt x="66916" y="151398"/>
                  </a:lnTo>
                  <a:lnTo>
                    <a:pt x="112912" y="15485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76594" y="562949"/>
              <a:ext cx="118785" cy="113810"/>
            </a:xfrm>
            <a:custGeom>
              <a:avLst/>
              <a:gdLst/>
              <a:ahLst/>
              <a:cxnLst/>
              <a:rect l="0" t="0" r="0" b="0"/>
              <a:pathLst>
                <a:path w="118785" h="113810">
                  <a:moveTo>
                    <a:pt x="97727" y="5589"/>
                  </a:moveTo>
                  <a:lnTo>
                    <a:pt x="80959" y="0"/>
                  </a:lnTo>
                  <a:lnTo>
                    <a:pt x="48175" y="2114"/>
                  </a:lnTo>
                  <a:lnTo>
                    <a:pt x="28521" y="10284"/>
                  </a:lnTo>
                  <a:lnTo>
                    <a:pt x="20004" y="15738"/>
                  </a:lnTo>
                  <a:lnTo>
                    <a:pt x="7421" y="31157"/>
                  </a:lnTo>
                  <a:lnTo>
                    <a:pt x="2428" y="40182"/>
                  </a:lnTo>
                  <a:lnTo>
                    <a:pt x="0" y="59568"/>
                  </a:lnTo>
                  <a:lnTo>
                    <a:pt x="3990" y="78713"/>
                  </a:lnTo>
                  <a:lnTo>
                    <a:pt x="13562" y="95021"/>
                  </a:lnTo>
                  <a:lnTo>
                    <a:pt x="31854" y="106948"/>
                  </a:lnTo>
                  <a:lnTo>
                    <a:pt x="54412" y="113809"/>
                  </a:lnTo>
                  <a:lnTo>
                    <a:pt x="94370" y="111801"/>
                  </a:lnTo>
                  <a:lnTo>
                    <a:pt x="118784" y="11087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55530" y="547481"/>
              <a:ext cx="150419" cy="147956"/>
            </a:xfrm>
            <a:custGeom>
              <a:avLst/>
              <a:gdLst/>
              <a:ahLst/>
              <a:cxnLst/>
              <a:rect l="0" t="0" r="0" b="0"/>
              <a:pathLst>
                <a:path w="150419" h="147956">
                  <a:moveTo>
                    <a:pt x="13547" y="42114"/>
                  </a:moveTo>
                  <a:lnTo>
                    <a:pt x="2369" y="58882"/>
                  </a:lnTo>
                  <a:lnTo>
                    <a:pt x="0" y="79592"/>
                  </a:lnTo>
                  <a:lnTo>
                    <a:pt x="4017" y="103225"/>
                  </a:lnTo>
                  <a:lnTo>
                    <a:pt x="13601" y="125427"/>
                  </a:lnTo>
                  <a:lnTo>
                    <a:pt x="28779" y="140753"/>
                  </a:lnTo>
                  <a:lnTo>
                    <a:pt x="37740" y="146478"/>
                  </a:lnTo>
                  <a:lnTo>
                    <a:pt x="47223" y="147955"/>
                  </a:lnTo>
                  <a:lnTo>
                    <a:pt x="67119" y="143357"/>
                  </a:lnTo>
                  <a:lnTo>
                    <a:pt x="92461" y="127614"/>
                  </a:lnTo>
                  <a:lnTo>
                    <a:pt x="114788" y="102543"/>
                  </a:lnTo>
                  <a:lnTo>
                    <a:pt x="142736" y="41874"/>
                  </a:lnTo>
                  <a:lnTo>
                    <a:pt x="150418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379776" y="389554"/>
              <a:ext cx="10401" cy="273742"/>
            </a:xfrm>
            <a:custGeom>
              <a:avLst/>
              <a:gdLst/>
              <a:ahLst/>
              <a:cxnLst/>
              <a:rect l="0" t="0" r="0" b="0"/>
              <a:pathLst>
                <a:path w="10401" h="273742">
                  <a:moveTo>
                    <a:pt x="10400" y="0"/>
                  </a:moveTo>
                  <a:lnTo>
                    <a:pt x="2067" y="48931"/>
                  </a:lnTo>
                  <a:lnTo>
                    <a:pt x="522" y="96776"/>
                  </a:lnTo>
                  <a:lnTo>
                    <a:pt x="0" y="159756"/>
                  </a:lnTo>
                  <a:lnTo>
                    <a:pt x="1067" y="216087"/>
                  </a:lnTo>
                  <a:lnTo>
                    <a:pt x="1040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295419" y="494839"/>
              <a:ext cx="178986" cy="31586"/>
            </a:xfrm>
            <a:custGeom>
              <a:avLst/>
              <a:gdLst/>
              <a:ahLst/>
              <a:cxnLst/>
              <a:rect l="0" t="0" r="0" b="0"/>
              <a:pathLst>
                <a:path w="178986" h="31586">
                  <a:moveTo>
                    <a:pt x="178985" y="0"/>
                  </a:moveTo>
                  <a:lnTo>
                    <a:pt x="125957" y="14654"/>
                  </a:lnTo>
                  <a:lnTo>
                    <a:pt x="74577" y="27028"/>
                  </a:lnTo>
                  <a:lnTo>
                    <a:pt x="21794" y="30685"/>
                  </a:lnTo>
                  <a:lnTo>
                    <a:pt x="0" y="315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27046" y="589595"/>
              <a:ext cx="10530" cy="94758"/>
            </a:xfrm>
            <a:custGeom>
              <a:avLst/>
              <a:gdLst/>
              <a:ahLst/>
              <a:cxnLst/>
              <a:rect l="0" t="0" r="0" b="0"/>
              <a:pathLst>
                <a:path w="10530" h="94758">
                  <a:moveTo>
                    <a:pt x="0" y="0"/>
                  </a:moveTo>
                  <a:lnTo>
                    <a:pt x="5589" y="58617"/>
                  </a:lnTo>
                  <a:lnTo>
                    <a:pt x="10529" y="947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4948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00746" y="505367"/>
              <a:ext cx="126343" cy="164474"/>
            </a:xfrm>
            <a:custGeom>
              <a:avLst/>
              <a:gdLst/>
              <a:ahLst/>
              <a:cxnLst/>
              <a:rect l="0" t="0" r="0" b="0"/>
              <a:pathLst>
                <a:path w="126343" h="164474">
                  <a:moveTo>
                    <a:pt x="0" y="21057"/>
                  </a:moveTo>
                  <a:lnTo>
                    <a:pt x="25194" y="76102"/>
                  </a:lnTo>
                  <a:lnTo>
                    <a:pt x="50833" y="135570"/>
                  </a:lnTo>
                  <a:lnTo>
                    <a:pt x="70693" y="162482"/>
                  </a:lnTo>
                  <a:lnTo>
                    <a:pt x="77544" y="164473"/>
                  </a:lnTo>
                  <a:lnTo>
                    <a:pt x="84451" y="162291"/>
                  </a:lnTo>
                  <a:lnTo>
                    <a:pt x="91396" y="157327"/>
                  </a:lnTo>
                  <a:lnTo>
                    <a:pt x="102231" y="139334"/>
                  </a:lnTo>
                  <a:lnTo>
                    <a:pt x="109777" y="115739"/>
                  </a:lnTo>
                  <a:lnTo>
                    <a:pt x="120607" y="54251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790259" y="502817"/>
              <a:ext cx="210571" cy="190934"/>
            </a:xfrm>
            <a:custGeom>
              <a:avLst/>
              <a:gdLst/>
              <a:ahLst/>
              <a:cxnLst/>
              <a:rect l="0" t="0" r="0" b="0"/>
              <a:pathLst>
                <a:path w="210571" h="190934">
                  <a:moveTo>
                    <a:pt x="0" y="76250"/>
                  </a:moveTo>
                  <a:lnTo>
                    <a:pt x="17981" y="91891"/>
                  </a:lnTo>
                  <a:lnTo>
                    <a:pt x="34898" y="99969"/>
                  </a:lnTo>
                  <a:lnTo>
                    <a:pt x="54114" y="101220"/>
                  </a:lnTo>
                  <a:lnTo>
                    <a:pt x="95047" y="92491"/>
                  </a:lnTo>
                  <a:lnTo>
                    <a:pt x="120839" y="77292"/>
                  </a:lnTo>
                  <a:lnTo>
                    <a:pt x="132865" y="61505"/>
                  </a:lnTo>
                  <a:lnTo>
                    <a:pt x="137709" y="52382"/>
                  </a:lnTo>
                  <a:lnTo>
                    <a:pt x="139973" y="32887"/>
                  </a:lnTo>
                  <a:lnTo>
                    <a:pt x="138939" y="22775"/>
                  </a:lnTo>
                  <a:lnTo>
                    <a:pt x="134740" y="14863"/>
                  </a:lnTo>
                  <a:lnTo>
                    <a:pt x="120715" y="2954"/>
                  </a:lnTo>
                  <a:lnTo>
                    <a:pt x="99665" y="0"/>
                  </a:lnTo>
                  <a:lnTo>
                    <a:pt x="75881" y="3757"/>
                  </a:lnTo>
                  <a:lnTo>
                    <a:pt x="53612" y="13225"/>
                  </a:lnTo>
                  <a:lnTo>
                    <a:pt x="26933" y="37299"/>
                  </a:lnTo>
                  <a:lnTo>
                    <a:pt x="9800" y="77837"/>
                  </a:lnTo>
                  <a:lnTo>
                    <a:pt x="7475" y="103861"/>
                  </a:lnTo>
                  <a:lnTo>
                    <a:pt x="11511" y="128296"/>
                  </a:lnTo>
                  <a:lnTo>
                    <a:pt x="21104" y="154754"/>
                  </a:lnTo>
                  <a:lnTo>
                    <a:pt x="36285" y="172752"/>
                  </a:lnTo>
                  <a:lnTo>
                    <a:pt x="45247" y="179189"/>
                  </a:lnTo>
                  <a:lnTo>
                    <a:pt x="67683" y="186341"/>
                  </a:lnTo>
                  <a:lnTo>
                    <a:pt x="120214" y="190933"/>
                  </a:lnTo>
                  <a:lnTo>
                    <a:pt x="183391" y="183581"/>
                  </a:lnTo>
                  <a:lnTo>
                    <a:pt x="210570" y="18153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4391033" y="315854"/>
            <a:ext cx="3873838" cy="431670"/>
            <a:chOff x="4391033" y="315854"/>
            <a:chExt cx="3873838" cy="431670"/>
          </a:xfrm>
        </p:grpSpPr>
        <p:sp>
          <p:nvSpPr>
            <p:cNvPr id="23" name="Freeform 22"/>
            <p:cNvSpPr/>
            <p:nvPr/>
          </p:nvSpPr>
          <p:spPr>
            <a:xfrm>
              <a:off x="4391033" y="494839"/>
              <a:ext cx="256254" cy="216510"/>
            </a:xfrm>
            <a:custGeom>
              <a:avLst/>
              <a:gdLst/>
              <a:ahLst/>
              <a:cxnLst/>
              <a:rect l="0" t="0" r="0" b="0"/>
              <a:pathLst>
                <a:path w="256254" h="216510">
                  <a:moveTo>
                    <a:pt x="9878" y="21057"/>
                  </a:moveTo>
                  <a:lnTo>
                    <a:pt x="2643" y="48613"/>
                  </a:lnTo>
                  <a:lnTo>
                    <a:pt x="0" y="104836"/>
                  </a:lnTo>
                  <a:lnTo>
                    <a:pt x="5068" y="155759"/>
                  </a:lnTo>
                  <a:lnTo>
                    <a:pt x="19632" y="183281"/>
                  </a:lnTo>
                  <a:lnTo>
                    <a:pt x="35270" y="195712"/>
                  </a:lnTo>
                  <a:lnTo>
                    <a:pt x="44354" y="200665"/>
                  </a:lnTo>
                  <a:lnTo>
                    <a:pt x="52749" y="201627"/>
                  </a:lnTo>
                  <a:lnTo>
                    <a:pt x="68316" y="196457"/>
                  </a:lnTo>
                  <a:lnTo>
                    <a:pt x="90235" y="174803"/>
                  </a:lnTo>
                  <a:lnTo>
                    <a:pt x="105958" y="146160"/>
                  </a:lnTo>
                  <a:lnTo>
                    <a:pt x="109026" y="144233"/>
                  </a:lnTo>
                  <a:lnTo>
                    <a:pt x="111072" y="147628"/>
                  </a:lnTo>
                  <a:lnTo>
                    <a:pt x="115685" y="162709"/>
                  </a:lnTo>
                  <a:lnTo>
                    <a:pt x="137710" y="197866"/>
                  </a:lnTo>
                  <a:lnTo>
                    <a:pt x="144232" y="205610"/>
                  </a:lnTo>
                  <a:lnTo>
                    <a:pt x="163958" y="214215"/>
                  </a:lnTo>
                  <a:lnTo>
                    <a:pt x="175769" y="216509"/>
                  </a:lnTo>
                  <a:lnTo>
                    <a:pt x="185983" y="215699"/>
                  </a:lnTo>
                  <a:lnTo>
                    <a:pt x="203571" y="208560"/>
                  </a:lnTo>
                  <a:lnTo>
                    <a:pt x="226626" y="185798"/>
                  </a:lnTo>
                  <a:lnTo>
                    <a:pt x="250999" y="136381"/>
                  </a:lnTo>
                  <a:lnTo>
                    <a:pt x="256253" y="115596"/>
                  </a:lnTo>
                  <a:lnTo>
                    <a:pt x="252821" y="57553"/>
                  </a:lnTo>
                  <a:lnTo>
                    <a:pt x="241505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695709" y="326383"/>
              <a:ext cx="168457" cy="357970"/>
            </a:xfrm>
            <a:custGeom>
              <a:avLst/>
              <a:gdLst/>
              <a:ahLst/>
              <a:cxnLst/>
              <a:rect l="0" t="0" r="0" b="0"/>
              <a:pathLst>
                <a:path w="168457" h="357970">
                  <a:moveTo>
                    <a:pt x="0" y="0"/>
                  </a:moveTo>
                  <a:lnTo>
                    <a:pt x="3120" y="54144"/>
                  </a:lnTo>
                  <a:lnTo>
                    <a:pt x="9066" y="114680"/>
                  </a:lnTo>
                  <a:lnTo>
                    <a:pt x="10096" y="165651"/>
                  </a:lnTo>
                  <a:lnTo>
                    <a:pt x="18849" y="226870"/>
                  </a:lnTo>
                  <a:lnTo>
                    <a:pt x="28723" y="284023"/>
                  </a:lnTo>
                  <a:lnTo>
                    <a:pt x="30314" y="301707"/>
                  </a:lnTo>
                  <a:lnTo>
                    <a:pt x="33549" y="281117"/>
                  </a:lnTo>
                  <a:lnTo>
                    <a:pt x="48285" y="252920"/>
                  </a:lnTo>
                  <a:lnTo>
                    <a:pt x="60845" y="236801"/>
                  </a:lnTo>
                  <a:lnTo>
                    <a:pt x="69809" y="232737"/>
                  </a:lnTo>
                  <a:lnTo>
                    <a:pt x="92248" y="231340"/>
                  </a:lnTo>
                  <a:lnTo>
                    <a:pt x="102443" y="234945"/>
                  </a:lnTo>
                  <a:lnTo>
                    <a:pt x="120010" y="248310"/>
                  </a:lnTo>
                  <a:lnTo>
                    <a:pt x="149182" y="285485"/>
                  </a:lnTo>
                  <a:lnTo>
                    <a:pt x="162225" y="316215"/>
                  </a:lnTo>
                  <a:lnTo>
                    <a:pt x="168456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4913011" y="546658"/>
              <a:ext cx="125278" cy="142009"/>
            </a:xfrm>
            <a:custGeom>
              <a:avLst/>
              <a:gdLst/>
              <a:ahLst/>
              <a:cxnLst/>
              <a:rect l="0" t="0" r="0" b="0"/>
              <a:pathLst>
                <a:path w="125278" h="142009">
                  <a:moveTo>
                    <a:pt x="88025" y="21880"/>
                  </a:moveTo>
                  <a:lnTo>
                    <a:pt x="82436" y="5113"/>
                  </a:lnTo>
                  <a:lnTo>
                    <a:pt x="77280" y="1343"/>
                  </a:lnTo>
                  <a:lnTo>
                    <a:pt x="70333" y="0"/>
                  </a:lnTo>
                  <a:lnTo>
                    <a:pt x="62192" y="275"/>
                  </a:lnTo>
                  <a:lnTo>
                    <a:pt x="33968" y="11839"/>
                  </a:lnTo>
                  <a:lnTo>
                    <a:pt x="19935" y="26776"/>
                  </a:lnTo>
                  <a:lnTo>
                    <a:pt x="1396" y="64961"/>
                  </a:lnTo>
                  <a:lnTo>
                    <a:pt x="0" y="85481"/>
                  </a:lnTo>
                  <a:lnTo>
                    <a:pt x="1266" y="95866"/>
                  </a:lnTo>
                  <a:lnTo>
                    <a:pt x="12031" y="116764"/>
                  </a:lnTo>
                  <a:lnTo>
                    <a:pt x="19815" y="127250"/>
                  </a:lnTo>
                  <a:lnTo>
                    <a:pt x="40942" y="138901"/>
                  </a:lnTo>
                  <a:lnTo>
                    <a:pt x="53126" y="142008"/>
                  </a:lnTo>
                  <a:lnTo>
                    <a:pt x="76024" y="139221"/>
                  </a:lnTo>
                  <a:lnTo>
                    <a:pt x="105526" y="124498"/>
                  </a:lnTo>
                  <a:lnTo>
                    <a:pt x="113731" y="118368"/>
                  </a:lnTo>
                  <a:lnTo>
                    <a:pt x="119200" y="109602"/>
                  </a:lnTo>
                  <a:lnTo>
                    <a:pt x="125277" y="87384"/>
                  </a:lnTo>
                  <a:lnTo>
                    <a:pt x="123109" y="54157"/>
                  </a:lnTo>
                  <a:lnTo>
                    <a:pt x="114926" y="38955"/>
                  </a:lnTo>
                  <a:lnTo>
                    <a:pt x="98554" y="218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076199" y="379025"/>
              <a:ext cx="179163" cy="305328"/>
            </a:xfrm>
            <a:custGeom>
              <a:avLst/>
              <a:gdLst/>
              <a:ahLst/>
              <a:cxnLst/>
              <a:rect l="0" t="0" r="0" b="0"/>
              <a:pathLst>
                <a:path w="179163" h="305328">
                  <a:moveTo>
                    <a:pt x="9065" y="0"/>
                  </a:moveTo>
                  <a:lnTo>
                    <a:pt x="0" y="58617"/>
                  </a:lnTo>
                  <a:lnTo>
                    <a:pt x="7062" y="121453"/>
                  </a:lnTo>
                  <a:lnTo>
                    <a:pt x="14259" y="181529"/>
                  </a:lnTo>
                  <a:lnTo>
                    <a:pt x="18013" y="229911"/>
                  </a:lnTo>
                  <a:lnTo>
                    <a:pt x="20451" y="282068"/>
                  </a:lnTo>
                  <a:lnTo>
                    <a:pt x="22505" y="282802"/>
                  </a:lnTo>
                  <a:lnTo>
                    <a:pt x="39796" y="264353"/>
                  </a:lnTo>
                  <a:lnTo>
                    <a:pt x="99731" y="233465"/>
                  </a:lnTo>
                  <a:lnTo>
                    <a:pt x="152806" y="208155"/>
                  </a:lnTo>
                  <a:lnTo>
                    <a:pt x="167706" y="194289"/>
                  </a:lnTo>
                  <a:lnTo>
                    <a:pt x="178228" y="176428"/>
                  </a:lnTo>
                  <a:lnTo>
                    <a:pt x="179162" y="167922"/>
                  </a:lnTo>
                  <a:lnTo>
                    <a:pt x="173961" y="152231"/>
                  </a:lnTo>
                  <a:lnTo>
                    <a:pt x="160731" y="140578"/>
                  </a:lnTo>
                  <a:lnTo>
                    <a:pt x="152290" y="135833"/>
                  </a:lnTo>
                  <a:lnTo>
                    <a:pt x="133552" y="133680"/>
                  </a:lnTo>
                  <a:lnTo>
                    <a:pt x="114695" y="137792"/>
                  </a:lnTo>
                  <a:lnTo>
                    <a:pt x="83526" y="159496"/>
                  </a:lnTo>
                  <a:lnTo>
                    <a:pt x="70235" y="173833"/>
                  </a:lnTo>
                  <a:lnTo>
                    <a:pt x="60428" y="191903"/>
                  </a:lnTo>
                  <a:lnTo>
                    <a:pt x="58409" y="214752"/>
                  </a:lnTo>
                  <a:lnTo>
                    <a:pt x="66645" y="261959"/>
                  </a:lnTo>
                  <a:lnTo>
                    <a:pt x="79110" y="280593"/>
                  </a:lnTo>
                  <a:lnTo>
                    <a:pt x="87347" y="288838"/>
                  </a:lnTo>
                  <a:lnTo>
                    <a:pt x="108978" y="297998"/>
                  </a:lnTo>
                  <a:lnTo>
                    <a:pt x="144343" y="303156"/>
                  </a:lnTo>
                  <a:lnTo>
                    <a:pt x="177521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569575" y="552440"/>
              <a:ext cx="165824" cy="163498"/>
            </a:xfrm>
            <a:custGeom>
              <a:avLst/>
              <a:gdLst/>
              <a:ahLst/>
              <a:cxnLst/>
              <a:rect l="0" t="0" r="0" b="0"/>
              <a:pathLst>
                <a:path w="165824" h="163498">
                  <a:moveTo>
                    <a:pt x="0" y="5570"/>
                  </a:moveTo>
                  <a:lnTo>
                    <a:pt x="11453" y="54501"/>
                  </a:lnTo>
                  <a:lnTo>
                    <a:pt x="19160" y="113631"/>
                  </a:lnTo>
                  <a:lnTo>
                    <a:pt x="20682" y="161013"/>
                  </a:lnTo>
                  <a:lnTo>
                    <a:pt x="21024" y="103830"/>
                  </a:lnTo>
                  <a:lnTo>
                    <a:pt x="23387" y="62890"/>
                  </a:lnTo>
                  <a:lnTo>
                    <a:pt x="37865" y="29183"/>
                  </a:lnTo>
                  <a:lnTo>
                    <a:pt x="50364" y="11775"/>
                  </a:lnTo>
                  <a:lnTo>
                    <a:pt x="69957" y="2479"/>
                  </a:lnTo>
                  <a:lnTo>
                    <a:pt x="81733" y="0"/>
                  </a:lnTo>
                  <a:lnTo>
                    <a:pt x="104176" y="3484"/>
                  </a:lnTo>
                  <a:lnTo>
                    <a:pt x="115074" y="7689"/>
                  </a:lnTo>
                  <a:lnTo>
                    <a:pt x="130303" y="21720"/>
                  </a:lnTo>
                  <a:lnTo>
                    <a:pt x="153553" y="69481"/>
                  </a:lnTo>
                  <a:lnTo>
                    <a:pt x="165165" y="114121"/>
                  </a:lnTo>
                  <a:lnTo>
                    <a:pt x="165823" y="136873"/>
                  </a:lnTo>
                  <a:lnTo>
                    <a:pt x="157927" y="1634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5781608" y="547481"/>
              <a:ext cx="122114" cy="157967"/>
            </a:xfrm>
            <a:custGeom>
              <a:avLst/>
              <a:gdLst/>
              <a:ahLst/>
              <a:cxnLst/>
              <a:rect l="0" t="0" r="0" b="0"/>
              <a:pathLst>
                <a:path w="122114" h="157967">
                  <a:moveTo>
                    <a:pt x="9065" y="0"/>
                  </a:moveTo>
                  <a:lnTo>
                    <a:pt x="5946" y="42692"/>
                  </a:lnTo>
                  <a:lnTo>
                    <a:pt x="0" y="89932"/>
                  </a:lnTo>
                  <a:lnTo>
                    <a:pt x="4559" y="124913"/>
                  </a:lnTo>
                  <a:lnTo>
                    <a:pt x="18909" y="151915"/>
                  </a:lnTo>
                  <a:lnTo>
                    <a:pt x="27326" y="156259"/>
                  </a:lnTo>
                  <a:lnTo>
                    <a:pt x="49157" y="157966"/>
                  </a:lnTo>
                  <a:lnTo>
                    <a:pt x="68218" y="151706"/>
                  </a:lnTo>
                  <a:lnTo>
                    <a:pt x="99519" y="128623"/>
                  </a:lnTo>
                  <a:lnTo>
                    <a:pt x="115545" y="97252"/>
                  </a:lnTo>
                  <a:lnTo>
                    <a:pt x="122113" y="58322"/>
                  </a:lnTo>
                  <a:lnTo>
                    <a:pt x="11435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5948601" y="556377"/>
              <a:ext cx="231628" cy="149033"/>
            </a:xfrm>
            <a:custGeom>
              <a:avLst/>
              <a:gdLst/>
              <a:ahLst/>
              <a:cxnLst/>
              <a:rect l="0" t="0" r="0" b="0"/>
              <a:pathLst>
                <a:path w="231628" h="149033">
                  <a:moveTo>
                    <a:pt x="0" y="64804"/>
                  </a:moveTo>
                  <a:lnTo>
                    <a:pt x="11452" y="118948"/>
                  </a:lnTo>
                  <a:lnTo>
                    <a:pt x="15618" y="136831"/>
                  </a:lnTo>
                  <a:lnTo>
                    <a:pt x="12556" y="119421"/>
                  </a:lnTo>
                  <a:lnTo>
                    <a:pt x="10929" y="64847"/>
                  </a:lnTo>
                  <a:lnTo>
                    <a:pt x="10795" y="50795"/>
                  </a:lnTo>
                  <a:lnTo>
                    <a:pt x="14216" y="40257"/>
                  </a:lnTo>
                  <a:lnTo>
                    <a:pt x="27375" y="25428"/>
                  </a:lnTo>
                  <a:lnTo>
                    <a:pt x="34627" y="23345"/>
                  </a:lnTo>
                  <a:lnTo>
                    <a:pt x="41802" y="24297"/>
                  </a:lnTo>
                  <a:lnTo>
                    <a:pt x="48925" y="27271"/>
                  </a:lnTo>
                  <a:lnTo>
                    <a:pt x="70128" y="48224"/>
                  </a:lnTo>
                  <a:lnTo>
                    <a:pt x="94744" y="79726"/>
                  </a:lnTo>
                  <a:lnTo>
                    <a:pt x="95918" y="78262"/>
                  </a:lnTo>
                  <a:lnTo>
                    <a:pt x="96442" y="66106"/>
                  </a:lnTo>
                  <a:lnTo>
                    <a:pt x="104484" y="35294"/>
                  </a:lnTo>
                  <a:lnTo>
                    <a:pt x="115068" y="18153"/>
                  </a:lnTo>
                  <a:lnTo>
                    <a:pt x="130690" y="5856"/>
                  </a:lnTo>
                  <a:lnTo>
                    <a:pt x="139769" y="939"/>
                  </a:lnTo>
                  <a:lnTo>
                    <a:pt x="148162" y="0"/>
                  </a:lnTo>
                  <a:lnTo>
                    <a:pt x="163725" y="5197"/>
                  </a:lnTo>
                  <a:lnTo>
                    <a:pt x="185642" y="21276"/>
                  </a:lnTo>
                  <a:lnTo>
                    <a:pt x="212838" y="56076"/>
                  </a:lnTo>
                  <a:lnTo>
                    <a:pt x="225540" y="87564"/>
                  </a:lnTo>
                  <a:lnTo>
                    <a:pt x="231627" y="1490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211813" y="326383"/>
              <a:ext cx="181995" cy="363310"/>
            </a:xfrm>
            <a:custGeom>
              <a:avLst/>
              <a:gdLst/>
              <a:ahLst/>
              <a:cxnLst/>
              <a:rect l="0" t="0" r="0" b="0"/>
              <a:pathLst>
                <a:path w="181995" h="363310">
                  <a:moveTo>
                    <a:pt x="0" y="0"/>
                  </a:moveTo>
                  <a:lnTo>
                    <a:pt x="3120" y="48931"/>
                  </a:lnTo>
                  <a:lnTo>
                    <a:pt x="11453" y="99896"/>
                  </a:lnTo>
                  <a:lnTo>
                    <a:pt x="21331" y="156331"/>
                  </a:lnTo>
                  <a:lnTo>
                    <a:pt x="31667" y="210097"/>
                  </a:lnTo>
                  <a:lnTo>
                    <a:pt x="39019" y="259953"/>
                  </a:lnTo>
                  <a:lnTo>
                    <a:pt x="41502" y="318720"/>
                  </a:lnTo>
                  <a:lnTo>
                    <a:pt x="40536" y="324784"/>
                  </a:lnTo>
                  <a:lnTo>
                    <a:pt x="38722" y="325317"/>
                  </a:lnTo>
                  <a:lnTo>
                    <a:pt x="36343" y="322163"/>
                  </a:lnTo>
                  <a:lnTo>
                    <a:pt x="36819" y="309300"/>
                  </a:lnTo>
                  <a:lnTo>
                    <a:pt x="49823" y="255114"/>
                  </a:lnTo>
                  <a:lnTo>
                    <a:pt x="56459" y="232707"/>
                  </a:lnTo>
                  <a:lnTo>
                    <a:pt x="62206" y="224158"/>
                  </a:lnTo>
                  <a:lnTo>
                    <a:pt x="77950" y="211540"/>
                  </a:lnTo>
                  <a:lnTo>
                    <a:pt x="85892" y="210047"/>
                  </a:lnTo>
                  <a:lnTo>
                    <a:pt x="93526" y="211391"/>
                  </a:lnTo>
                  <a:lnTo>
                    <a:pt x="128179" y="230359"/>
                  </a:lnTo>
                  <a:lnTo>
                    <a:pt x="152883" y="255428"/>
                  </a:lnTo>
                  <a:lnTo>
                    <a:pt x="173785" y="296510"/>
                  </a:lnTo>
                  <a:lnTo>
                    <a:pt x="181743" y="321685"/>
                  </a:lnTo>
                  <a:lnTo>
                    <a:pt x="181994" y="332610"/>
                  </a:lnTo>
                  <a:lnTo>
                    <a:pt x="176033" y="350988"/>
                  </a:lnTo>
                  <a:lnTo>
                    <a:pt x="168828" y="356824"/>
                  </a:lnTo>
                  <a:lnTo>
                    <a:pt x="148344" y="363309"/>
                  </a:lnTo>
                  <a:lnTo>
                    <a:pt x="116093" y="361371"/>
                  </a:lnTo>
                  <a:lnTo>
                    <a:pt x="52667" y="334548"/>
                  </a:lnTo>
                  <a:lnTo>
                    <a:pt x="31586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359212" y="503487"/>
              <a:ext cx="168458" cy="173416"/>
            </a:xfrm>
            <a:custGeom>
              <a:avLst/>
              <a:gdLst/>
              <a:ahLst/>
              <a:cxnLst/>
              <a:rect l="0" t="0" r="0" b="0"/>
              <a:pathLst>
                <a:path w="168458" h="173416">
                  <a:moveTo>
                    <a:pt x="0" y="86108"/>
                  </a:moveTo>
                  <a:lnTo>
                    <a:pt x="58617" y="86108"/>
                  </a:lnTo>
                  <a:lnTo>
                    <a:pt x="93407" y="80519"/>
                  </a:lnTo>
                  <a:lnTo>
                    <a:pt x="120353" y="65865"/>
                  </a:lnTo>
                  <a:lnTo>
                    <a:pt x="132649" y="50205"/>
                  </a:lnTo>
                  <a:lnTo>
                    <a:pt x="137566" y="41116"/>
                  </a:lnTo>
                  <a:lnTo>
                    <a:pt x="138504" y="32717"/>
                  </a:lnTo>
                  <a:lnTo>
                    <a:pt x="133307" y="17145"/>
                  </a:lnTo>
                  <a:lnTo>
                    <a:pt x="120079" y="5545"/>
                  </a:lnTo>
                  <a:lnTo>
                    <a:pt x="111639" y="814"/>
                  </a:lnTo>
                  <a:lnTo>
                    <a:pt x="102502" y="0"/>
                  </a:lnTo>
                  <a:lnTo>
                    <a:pt x="82991" y="5334"/>
                  </a:lnTo>
                  <a:lnTo>
                    <a:pt x="65740" y="18623"/>
                  </a:lnTo>
                  <a:lnTo>
                    <a:pt x="57865" y="27080"/>
                  </a:lnTo>
                  <a:lnTo>
                    <a:pt x="49114" y="48955"/>
                  </a:lnTo>
                  <a:lnTo>
                    <a:pt x="46395" y="73105"/>
                  </a:lnTo>
                  <a:lnTo>
                    <a:pt x="57178" y="127896"/>
                  </a:lnTo>
                  <a:lnTo>
                    <a:pt x="69866" y="146015"/>
                  </a:lnTo>
                  <a:lnTo>
                    <a:pt x="88374" y="160697"/>
                  </a:lnTo>
                  <a:lnTo>
                    <a:pt x="112197" y="171121"/>
                  </a:lnTo>
                  <a:lnTo>
                    <a:pt x="135263" y="173415"/>
                  </a:lnTo>
                  <a:lnTo>
                    <a:pt x="168457" y="1703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569782" y="515896"/>
              <a:ext cx="94757" cy="154225"/>
            </a:xfrm>
            <a:custGeom>
              <a:avLst/>
              <a:gdLst/>
              <a:ahLst/>
              <a:cxnLst/>
              <a:rect l="0" t="0" r="0" b="0"/>
              <a:pathLst>
                <a:path w="94757" h="154225">
                  <a:moveTo>
                    <a:pt x="0" y="42114"/>
                  </a:moveTo>
                  <a:lnTo>
                    <a:pt x="17959" y="105542"/>
                  </a:lnTo>
                  <a:lnTo>
                    <a:pt x="29368" y="135777"/>
                  </a:lnTo>
                  <a:lnTo>
                    <a:pt x="40739" y="152372"/>
                  </a:lnTo>
                  <a:lnTo>
                    <a:pt x="43537" y="154224"/>
                  </a:lnTo>
                  <a:lnTo>
                    <a:pt x="44232" y="151949"/>
                  </a:lnTo>
                  <a:lnTo>
                    <a:pt x="27584" y="93790"/>
                  </a:lnTo>
                  <a:lnTo>
                    <a:pt x="16281" y="51282"/>
                  </a:lnTo>
                  <a:lnTo>
                    <a:pt x="18155" y="25911"/>
                  </a:lnTo>
                  <a:lnTo>
                    <a:pt x="24972" y="17274"/>
                  </a:lnTo>
                  <a:lnTo>
                    <a:pt x="48143" y="7677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6685595" y="484310"/>
              <a:ext cx="197144" cy="207038"/>
            </a:xfrm>
            <a:custGeom>
              <a:avLst/>
              <a:gdLst/>
              <a:ahLst/>
              <a:cxnLst/>
              <a:rect l="0" t="0" r="0" b="0"/>
              <a:pathLst>
                <a:path w="197144" h="207038">
                  <a:moveTo>
                    <a:pt x="168457" y="0"/>
                  </a:moveTo>
                  <a:lnTo>
                    <a:pt x="114582" y="17959"/>
                  </a:lnTo>
                  <a:lnTo>
                    <a:pt x="85033" y="29368"/>
                  </a:lnTo>
                  <a:lnTo>
                    <a:pt x="46192" y="60294"/>
                  </a:lnTo>
                  <a:lnTo>
                    <a:pt x="42493" y="68272"/>
                  </a:lnTo>
                  <a:lnTo>
                    <a:pt x="41503" y="86495"/>
                  </a:lnTo>
                  <a:lnTo>
                    <a:pt x="45217" y="93929"/>
                  </a:lnTo>
                  <a:lnTo>
                    <a:pt x="58701" y="105307"/>
                  </a:lnTo>
                  <a:lnTo>
                    <a:pt x="91613" y="112701"/>
                  </a:lnTo>
                  <a:lnTo>
                    <a:pt x="143486" y="117539"/>
                  </a:lnTo>
                  <a:lnTo>
                    <a:pt x="176655" y="132443"/>
                  </a:lnTo>
                  <a:lnTo>
                    <a:pt x="193938" y="145041"/>
                  </a:lnTo>
                  <a:lnTo>
                    <a:pt x="197143" y="154016"/>
                  </a:lnTo>
                  <a:lnTo>
                    <a:pt x="194464" y="176466"/>
                  </a:lnTo>
                  <a:lnTo>
                    <a:pt x="188135" y="185495"/>
                  </a:lnTo>
                  <a:lnTo>
                    <a:pt x="168623" y="198646"/>
                  </a:lnTo>
                  <a:lnTo>
                    <a:pt x="131331" y="207037"/>
                  </a:lnTo>
                  <a:lnTo>
                    <a:pt x="70742" y="201467"/>
                  </a:lnTo>
                  <a:lnTo>
                    <a:pt x="25672" y="192221"/>
                  </a:lnTo>
                  <a:lnTo>
                    <a:pt x="0" y="1895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405496" y="326383"/>
              <a:ext cx="17096" cy="421141"/>
            </a:xfrm>
            <a:custGeom>
              <a:avLst/>
              <a:gdLst/>
              <a:ahLst/>
              <a:cxnLst/>
              <a:rect l="0" t="0" r="0" b="0"/>
              <a:pathLst>
                <a:path w="17096" h="421141">
                  <a:moveTo>
                    <a:pt x="17095" y="0"/>
                  </a:moveTo>
                  <a:lnTo>
                    <a:pt x="306" y="57384"/>
                  </a:lnTo>
                  <a:lnTo>
                    <a:pt x="0" y="120000"/>
                  </a:lnTo>
                  <a:lnTo>
                    <a:pt x="4621" y="168526"/>
                  </a:lnTo>
                  <a:lnTo>
                    <a:pt x="9109" y="222289"/>
                  </a:lnTo>
                  <a:lnTo>
                    <a:pt x="14729" y="269804"/>
                  </a:lnTo>
                  <a:lnTo>
                    <a:pt x="16394" y="322097"/>
                  </a:lnTo>
                  <a:lnTo>
                    <a:pt x="16957" y="381689"/>
                  </a:lnTo>
                  <a:lnTo>
                    <a:pt x="17095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222549" y="473782"/>
              <a:ext cx="315856" cy="84229"/>
            </a:xfrm>
            <a:custGeom>
              <a:avLst/>
              <a:gdLst/>
              <a:ahLst/>
              <a:cxnLst/>
              <a:rect l="0" t="0" r="0" b="0"/>
              <a:pathLst>
                <a:path w="315856" h="84229">
                  <a:moveTo>
                    <a:pt x="315855" y="0"/>
                  </a:moveTo>
                  <a:lnTo>
                    <a:pt x="252427" y="27511"/>
                  </a:lnTo>
                  <a:lnTo>
                    <a:pt x="194419" y="45549"/>
                  </a:lnTo>
                  <a:lnTo>
                    <a:pt x="132726" y="52411"/>
                  </a:lnTo>
                  <a:lnTo>
                    <a:pt x="74267" y="63818"/>
                  </a:lnTo>
                  <a:lnTo>
                    <a:pt x="15499" y="79634"/>
                  </a:lnTo>
                  <a:lnTo>
                    <a:pt x="0" y="842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519095" y="315854"/>
              <a:ext cx="202647" cy="421141"/>
            </a:xfrm>
            <a:custGeom>
              <a:avLst/>
              <a:gdLst/>
              <a:ahLst/>
              <a:cxnLst/>
              <a:rect l="0" t="0" r="0" b="0"/>
              <a:pathLst>
                <a:path w="202647" h="421141">
                  <a:moveTo>
                    <a:pt x="19309" y="0"/>
                  </a:moveTo>
                  <a:lnTo>
                    <a:pt x="8130" y="16768"/>
                  </a:lnTo>
                  <a:lnTo>
                    <a:pt x="1179" y="49552"/>
                  </a:lnTo>
                  <a:lnTo>
                    <a:pt x="0" y="108618"/>
                  </a:lnTo>
                  <a:lnTo>
                    <a:pt x="9819" y="165865"/>
                  </a:lnTo>
                  <a:lnTo>
                    <a:pt x="16497" y="220331"/>
                  </a:lnTo>
                  <a:lnTo>
                    <a:pt x="21595" y="273514"/>
                  </a:lnTo>
                  <a:lnTo>
                    <a:pt x="27396" y="326316"/>
                  </a:lnTo>
                  <a:lnTo>
                    <a:pt x="34944" y="385382"/>
                  </a:lnTo>
                  <a:lnTo>
                    <a:pt x="36752" y="389113"/>
                  </a:lnTo>
                  <a:lnTo>
                    <a:pt x="37956" y="386920"/>
                  </a:lnTo>
                  <a:lnTo>
                    <a:pt x="48488" y="332637"/>
                  </a:lnTo>
                  <a:lnTo>
                    <a:pt x="56008" y="285505"/>
                  </a:lnTo>
                  <a:lnTo>
                    <a:pt x="70997" y="258640"/>
                  </a:lnTo>
                  <a:lnTo>
                    <a:pt x="78334" y="255485"/>
                  </a:lnTo>
                  <a:lnTo>
                    <a:pt x="86735" y="255721"/>
                  </a:lnTo>
                  <a:lnTo>
                    <a:pt x="104259" y="262223"/>
                  </a:lnTo>
                  <a:lnTo>
                    <a:pt x="141775" y="292083"/>
                  </a:lnTo>
                  <a:lnTo>
                    <a:pt x="175159" y="348127"/>
                  </a:lnTo>
                  <a:lnTo>
                    <a:pt x="201312" y="410672"/>
                  </a:lnTo>
                  <a:lnTo>
                    <a:pt x="202646" y="416501"/>
                  </a:lnTo>
                  <a:lnTo>
                    <a:pt x="202365" y="419217"/>
                  </a:lnTo>
                  <a:lnTo>
                    <a:pt x="198293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7772564" y="544797"/>
              <a:ext cx="239623" cy="165092"/>
            </a:xfrm>
            <a:custGeom>
              <a:avLst/>
              <a:gdLst/>
              <a:ahLst/>
              <a:cxnLst/>
              <a:rect l="0" t="0" r="0" b="0"/>
              <a:pathLst>
                <a:path w="239623" h="165092">
                  <a:moveTo>
                    <a:pt x="92224" y="65855"/>
                  </a:moveTo>
                  <a:lnTo>
                    <a:pt x="97812" y="49088"/>
                  </a:lnTo>
                  <a:lnTo>
                    <a:pt x="97437" y="31497"/>
                  </a:lnTo>
                  <a:lnTo>
                    <a:pt x="95699" y="21893"/>
                  </a:lnTo>
                  <a:lnTo>
                    <a:pt x="91031" y="14320"/>
                  </a:lnTo>
                  <a:lnTo>
                    <a:pt x="76486" y="2787"/>
                  </a:lnTo>
                  <a:lnTo>
                    <a:pt x="55203" y="0"/>
                  </a:lnTo>
                  <a:lnTo>
                    <a:pt x="42976" y="895"/>
                  </a:lnTo>
                  <a:lnTo>
                    <a:pt x="33656" y="5001"/>
                  </a:lnTo>
                  <a:lnTo>
                    <a:pt x="20180" y="18922"/>
                  </a:lnTo>
                  <a:lnTo>
                    <a:pt x="6017" y="46490"/>
                  </a:lnTo>
                  <a:lnTo>
                    <a:pt x="0" y="88063"/>
                  </a:lnTo>
                  <a:lnTo>
                    <a:pt x="4831" y="111211"/>
                  </a:lnTo>
                  <a:lnTo>
                    <a:pt x="26997" y="150724"/>
                  </a:lnTo>
                  <a:lnTo>
                    <a:pt x="35871" y="157529"/>
                  </a:lnTo>
                  <a:lnTo>
                    <a:pt x="58209" y="165091"/>
                  </a:lnTo>
                  <a:lnTo>
                    <a:pt x="68377" y="163598"/>
                  </a:lnTo>
                  <a:lnTo>
                    <a:pt x="85914" y="152580"/>
                  </a:lnTo>
                  <a:lnTo>
                    <a:pt x="103352" y="126647"/>
                  </a:lnTo>
                  <a:lnTo>
                    <a:pt x="110339" y="91147"/>
                  </a:lnTo>
                  <a:lnTo>
                    <a:pt x="113659" y="86226"/>
                  </a:lnTo>
                  <a:lnTo>
                    <a:pt x="118213" y="86455"/>
                  </a:lnTo>
                  <a:lnTo>
                    <a:pt x="129511" y="96068"/>
                  </a:lnTo>
                  <a:lnTo>
                    <a:pt x="170795" y="141312"/>
                  </a:lnTo>
                  <a:lnTo>
                    <a:pt x="189145" y="151254"/>
                  </a:lnTo>
                  <a:lnTo>
                    <a:pt x="208999" y="153333"/>
                  </a:lnTo>
                  <a:lnTo>
                    <a:pt x="239622" y="15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064829" y="315854"/>
              <a:ext cx="31587" cy="389556"/>
            </a:xfrm>
            <a:custGeom>
              <a:avLst/>
              <a:gdLst/>
              <a:ahLst/>
              <a:cxnLst/>
              <a:rect l="0" t="0" r="0" b="0"/>
              <a:pathLst>
                <a:path w="31587" h="389556">
                  <a:moveTo>
                    <a:pt x="0" y="0"/>
                  </a:moveTo>
                  <a:lnTo>
                    <a:pt x="0" y="57264"/>
                  </a:lnTo>
                  <a:lnTo>
                    <a:pt x="0" y="109774"/>
                  </a:lnTo>
                  <a:lnTo>
                    <a:pt x="3119" y="163547"/>
                  </a:lnTo>
                  <a:lnTo>
                    <a:pt x="11453" y="215355"/>
                  </a:lnTo>
                  <a:lnTo>
                    <a:pt x="18211" y="275159"/>
                  </a:lnTo>
                  <a:lnTo>
                    <a:pt x="20213" y="331093"/>
                  </a:lnTo>
                  <a:lnTo>
                    <a:pt x="23926" y="367943"/>
                  </a:lnTo>
                  <a:lnTo>
                    <a:pt x="31586" y="3895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7917430" y="463382"/>
              <a:ext cx="347441" cy="10401"/>
            </a:xfrm>
            <a:custGeom>
              <a:avLst/>
              <a:gdLst/>
              <a:ahLst/>
              <a:cxnLst/>
              <a:rect l="0" t="0" r="0" b="0"/>
              <a:pathLst>
                <a:path w="347441" h="10401">
                  <a:moveTo>
                    <a:pt x="347440" y="10400"/>
                  </a:moveTo>
                  <a:lnTo>
                    <a:pt x="304749" y="7280"/>
                  </a:lnTo>
                  <a:lnTo>
                    <a:pt x="246331" y="1335"/>
                  </a:lnTo>
                  <a:lnTo>
                    <a:pt x="187631" y="305"/>
                  </a:lnTo>
                  <a:lnTo>
                    <a:pt x="136962" y="0"/>
                  </a:lnTo>
                  <a:lnTo>
                    <a:pt x="82816" y="7132"/>
                  </a:lnTo>
                  <a:lnTo>
                    <a:pt x="23768" y="9754"/>
                  </a:lnTo>
                  <a:lnTo>
                    <a:pt x="0" y="104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1284476" y="958093"/>
            <a:ext cx="3316478" cy="480400"/>
            <a:chOff x="1284476" y="958093"/>
            <a:chExt cx="3316478" cy="480400"/>
          </a:xfrm>
        </p:grpSpPr>
        <p:sp>
          <p:nvSpPr>
            <p:cNvPr id="41" name="Freeform 40"/>
            <p:cNvSpPr/>
            <p:nvPr/>
          </p:nvSpPr>
          <p:spPr>
            <a:xfrm>
              <a:off x="1284476" y="958093"/>
              <a:ext cx="663297" cy="480400"/>
            </a:xfrm>
            <a:custGeom>
              <a:avLst/>
              <a:gdLst/>
              <a:ahLst/>
              <a:cxnLst/>
              <a:rect l="0" t="0" r="0" b="0"/>
              <a:pathLst>
                <a:path w="663297" h="480400">
                  <a:moveTo>
                    <a:pt x="0" y="273741"/>
                  </a:moveTo>
                  <a:lnTo>
                    <a:pt x="34329" y="334614"/>
                  </a:lnTo>
                  <a:lnTo>
                    <a:pt x="73940" y="390277"/>
                  </a:lnTo>
                  <a:lnTo>
                    <a:pt x="107502" y="449669"/>
                  </a:lnTo>
                  <a:lnTo>
                    <a:pt x="133799" y="480197"/>
                  </a:lnTo>
                  <a:lnTo>
                    <a:pt x="138332" y="480399"/>
                  </a:lnTo>
                  <a:lnTo>
                    <a:pt x="141355" y="475854"/>
                  </a:lnTo>
                  <a:lnTo>
                    <a:pt x="153839" y="422149"/>
                  </a:lnTo>
                  <a:lnTo>
                    <a:pt x="157120" y="368003"/>
                  </a:lnTo>
                  <a:lnTo>
                    <a:pt x="152179" y="312248"/>
                  </a:lnTo>
                  <a:lnTo>
                    <a:pt x="148343" y="256174"/>
                  </a:lnTo>
                  <a:lnTo>
                    <a:pt x="150705" y="203157"/>
                  </a:lnTo>
                  <a:lnTo>
                    <a:pt x="156501" y="152954"/>
                  </a:lnTo>
                  <a:lnTo>
                    <a:pt x="159986" y="100316"/>
                  </a:lnTo>
                  <a:lnTo>
                    <a:pt x="168981" y="81240"/>
                  </a:lnTo>
                  <a:lnTo>
                    <a:pt x="178165" y="75217"/>
                  </a:lnTo>
                  <a:lnTo>
                    <a:pt x="240199" y="59168"/>
                  </a:lnTo>
                  <a:lnTo>
                    <a:pt x="302874" y="50382"/>
                  </a:lnTo>
                  <a:lnTo>
                    <a:pt x="363724" y="38158"/>
                  </a:lnTo>
                  <a:lnTo>
                    <a:pt x="422845" y="33533"/>
                  </a:lnTo>
                  <a:lnTo>
                    <a:pt x="483998" y="24734"/>
                  </a:lnTo>
                  <a:lnTo>
                    <a:pt x="538811" y="20977"/>
                  </a:lnTo>
                  <a:lnTo>
                    <a:pt x="592616" y="12974"/>
                  </a:lnTo>
                  <a:lnTo>
                    <a:pt x="647601" y="2909"/>
                  </a:lnTo>
                  <a:lnTo>
                    <a:pt x="66329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1547689" y="1134914"/>
              <a:ext cx="161686" cy="241882"/>
            </a:xfrm>
            <a:custGeom>
              <a:avLst/>
              <a:gdLst/>
              <a:ahLst/>
              <a:cxnLst/>
              <a:rect l="0" t="0" r="0" b="0"/>
              <a:pathLst>
                <a:path w="161686" h="241882">
                  <a:moveTo>
                    <a:pt x="10528" y="44277"/>
                  </a:moveTo>
                  <a:lnTo>
                    <a:pt x="10528" y="21920"/>
                  </a:lnTo>
                  <a:lnTo>
                    <a:pt x="14038" y="14165"/>
                  </a:lnTo>
                  <a:lnTo>
                    <a:pt x="27296" y="2428"/>
                  </a:lnTo>
                  <a:lnTo>
                    <a:pt x="35745" y="0"/>
                  </a:lnTo>
                  <a:lnTo>
                    <a:pt x="54491" y="422"/>
                  </a:lnTo>
                  <a:lnTo>
                    <a:pt x="71401" y="7629"/>
                  </a:lnTo>
                  <a:lnTo>
                    <a:pt x="79186" y="12826"/>
                  </a:lnTo>
                  <a:lnTo>
                    <a:pt x="84376" y="20970"/>
                  </a:lnTo>
                  <a:lnTo>
                    <a:pt x="90143" y="42497"/>
                  </a:lnTo>
                  <a:lnTo>
                    <a:pt x="89341" y="52449"/>
                  </a:lnTo>
                  <a:lnTo>
                    <a:pt x="70632" y="98227"/>
                  </a:lnTo>
                  <a:lnTo>
                    <a:pt x="57128" y="112319"/>
                  </a:lnTo>
                  <a:lnTo>
                    <a:pt x="45277" y="118972"/>
                  </a:lnTo>
                  <a:lnTo>
                    <a:pt x="45393" y="117470"/>
                  </a:lnTo>
                  <a:lnTo>
                    <a:pt x="47809" y="114130"/>
                  </a:lnTo>
                  <a:lnTo>
                    <a:pt x="67978" y="103839"/>
                  </a:lnTo>
                  <a:lnTo>
                    <a:pt x="86364" y="103114"/>
                  </a:lnTo>
                  <a:lnTo>
                    <a:pt x="106234" y="107862"/>
                  </a:lnTo>
                  <a:lnTo>
                    <a:pt x="126764" y="117771"/>
                  </a:lnTo>
                  <a:lnTo>
                    <a:pt x="141347" y="133093"/>
                  </a:lnTo>
                  <a:lnTo>
                    <a:pt x="160241" y="171525"/>
                  </a:lnTo>
                  <a:lnTo>
                    <a:pt x="161685" y="192079"/>
                  </a:lnTo>
                  <a:lnTo>
                    <a:pt x="160433" y="202473"/>
                  </a:lnTo>
                  <a:lnTo>
                    <a:pt x="154918" y="210573"/>
                  </a:lnTo>
                  <a:lnTo>
                    <a:pt x="136313" y="222691"/>
                  </a:lnTo>
                  <a:lnTo>
                    <a:pt x="93476" y="238834"/>
                  </a:lnTo>
                  <a:lnTo>
                    <a:pt x="68061" y="241881"/>
                  </a:lnTo>
                  <a:lnTo>
                    <a:pt x="44287" y="236996"/>
                  </a:lnTo>
                  <a:lnTo>
                    <a:pt x="0" y="2232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Freeform 42"/>
            <p:cNvSpPr/>
            <p:nvPr/>
          </p:nvSpPr>
          <p:spPr>
            <a:xfrm>
              <a:off x="1737202" y="1112758"/>
              <a:ext cx="168815" cy="227253"/>
            </a:xfrm>
            <a:custGeom>
              <a:avLst/>
              <a:gdLst/>
              <a:ahLst/>
              <a:cxnLst/>
              <a:rect l="0" t="0" r="0" b="0"/>
              <a:pathLst>
                <a:path w="168815" h="227253">
                  <a:moveTo>
                    <a:pt x="0" y="34848"/>
                  </a:moveTo>
                  <a:lnTo>
                    <a:pt x="5589" y="18080"/>
                  </a:lnTo>
                  <a:lnTo>
                    <a:pt x="17692" y="6728"/>
                  </a:lnTo>
                  <a:lnTo>
                    <a:pt x="25832" y="2064"/>
                  </a:lnTo>
                  <a:lnTo>
                    <a:pt x="44236" y="0"/>
                  </a:lnTo>
                  <a:lnTo>
                    <a:pt x="54057" y="1087"/>
                  </a:lnTo>
                  <a:lnTo>
                    <a:pt x="71208" y="11654"/>
                  </a:lnTo>
                  <a:lnTo>
                    <a:pt x="85460" y="28049"/>
                  </a:lnTo>
                  <a:lnTo>
                    <a:pt x="95694" y="47034"/>
                  </a:lnTo>
                  <a:lnTo>
                    <a:pt x="96551" y="55840"/>
                  </a:lnTo>
                  <a:lnTo>
                    <a:pt x="91265" y="71864"/>
                  </a:lnTo>
                  <a:lnTo>
                    <a:pt x="75134" y="94039"/>
                  </a:lnTo>
                  <a:lnTo>
                    <a:pt x="74656" y="97705"/>
                  </a:lnTo>
                  <a:lnTo>
                    <a:pt x="77846" y="98979"/>
                  </a:lnTo>
                  <a:lnTo>
                    <a:pt x="90750" y="99616"/>
                  </a:lnTo>
                  <a:lnTo>
                    <a:pt x="137729" y="112729"/>
                  </a:lnTo>
                  <a:lnTo>
                    <a:pt x="155189" y="128733"/>
                  </a:lnTo>
                  <a:lnTo>
                    <a:pt x="163121" y="139552"/>
                  </a:lnTo>
                  <a:lnTo>
                    <a:pt x="168814" y="164051"/>
                  </a:lnTo>
                  <a:lnTo>
                    <a:pt x="168695" y="177135"/>
                  </a:lnTo>
                  <a:lnTo>
                    <a:pt x="163936" y="188198"/>
                  </a:lnTo>
                  <a:lnTo>
                    <a:pt x="146170" y="206729"/>
                  </a:lnTo>
                  <a:lnTo>
                    <a:pt x="115449" y="224726"/>
                  </a:lnTo>
                  <a:lnTo>
                    <a:pt x="94594" y="227252"/>
                  </a:lnTo>
                  <a:lnTo>
                    <a:pt x="66242" y="222098"/>
                  </a:lnTo>
                  <a:lnTo>
                    <a:pt x="42114" y="21383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Freeform 43"/>
            <p:cNvSpPr/>
            <p:nvPr/>
          </p:nvSpPr>
          <p:spPr>
            <a:xfrm>
              <a:off x="2295212" y="1158134"/>
              <a:ext cx="21058" cy="115815"/>
            </a:xfrm>
            <a:custGeom>
              <a:avLst/>
              <a:gdLst/>
              <a:ahLst/>
              <a:cxnLst/>
              <a:rect l="0" t="0" r="0" b="0"/>
              <a:pathLst>
                <a:path w="21058" h="115815">
                  <a:moveTo>
                    <a:pt x="0" y="0"/>
                  </a:moveTo>
                  <a:lnTo>
                    <a:pt x="3119" y="42692"/>
                  </a:lnTo>
                  <a:lnTo>
                    <a:pt x="18211" y="99097"/>
                  </a:lnTo>
                  <a:lnTo>
                    <a:pt x="21057" y="11581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2316269" y="108443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2411401" y="1123776"/>
              <a:ext cx="168214" cy="157638"/>
            </a:xfrm>
            <a:custGeom>
              <a:avLst/>
              <a:gdLst/>
              <a:ahLst/>
              <a:cxnLst/>
              <a:rect l="0" t="0" r="0" b="0"/>
              <a:pathLst>
                <a:path w="168214" h="157638">
                  <a:moveTo>
                    <a:pt x="115438" y="13301"/>
                  </a:moveTo>
                  <a:lnTo>
                    <a:pt x="104260" y="2123"/>
                  </a:lnTo>
                  <a:lnTo>
                    <a:pt x="97457" y="0"/>
                  </a:lnTo>
                  <a:lnTo>
                    <a:pt x="71116" y="2601"/>
                  </a:lnTo>
                  <a:lnTo>
                    <a:pt x="20391" y="17250"/>
                  </a:lnTo>
                  <a:lnTo>
                    <a:pt x="12299" y="22953"/>
                  </a:lnTo>
                  <a:lnTo>
                    <a:pt x="188" y="38648"/>
                  </a:lnTo>
                  <a:lnTo>
                    <a:pt x="0" y="45407"/>
                  </a:lnTo>
                  <a:lnTo>
                    <a:pt x="3385" y="51083"/>
                  </a:lnTo>
                  <a:lnTo>
                    <a:pt x="16503" y="60509"/>
                  </a:lnTo>
                  <a:lnTo>
                    <a:pt x="44790" y="71222"/>
                  </a:lnTo>
                  <a:lnTo>
                    <a:pt x="103694" y="81370"/>
                  </a:lnTo>
                  <a:lnTo>
                    <a:pt x="145614" y="95464"/>
                  </a:lnTo>
                  <a:lnTo>
                    <a:pt x="162385" y="106750"/>
                  </a:lnTo>
                  <a:lnTo>
                    <a:pt x="166623" y="115375"/>
                  </a:lnTo>
                  <a:lnTo>
                    <a:pt x="168213" y="137436"/>
                  </a:lnTo>
                  <a:lnTo>
                    <a:pt x="163489" y="145191"/>
                  </a:lnTo>
                  <a:lnTo>
                    <a:pt x="155661" y="150361"/>
                  </a:lnTo>
                  <a:lnTo>
                    <a:pt x="122286" y="157637"/>
                  </a:lnTo>
                  <a:lnTo>
                    <a:pt x="85882" y="156673"/>
                  </a:lnTo>
                  <a:lnTo>
                    <a:pt x="52267" y="15017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3014039" y="968621"/>
              <a:ext cx="204361" cy="344278"/>
            </a:xfrm>
            <a:custGeom>
              <a:avLst/>
              <a:gdLst/>
              <a:ahLst/>
              <a:cxnLst/>
              <a:rect l="0" t="0" r="0" b="0"/>
              <a:pathLst>
                <a:path w="204361" h="344278">
                  <a:moveTo>
                    <a:pt x="18168" y="0"/>
                  </a:moveTo>
                  <a:lnTo>
                    <a:pt x="9103" y="58617"/>
                  </a:lnTo>
                  <a:lnTo>
                    <a:pt x="7929" y="121197"/>
                  </a:lnTo>
                  <a:lnTo>
                    <a:pt x="8895" y="171351"/>
                  </a:lnTo>
                  <a:lnTo>
                    <a:pt x="15990" y="230813"/>
                  </a:lnTo>
                  <a:lnTo>
                    <a:pt x="17738" y="287618"/>
                  </a:lnTo>
                  <a:lnTo>
                    <a:pt x="15542" y="294691"/>
                  </a:lnTo>
                  <a:lnTo>
                    <a:pt x="11738" y="297066"/>
                  </a:lnTo>
                  <a:lnTo>
                    <a:pt x="6862" y="296310"/>
                  </a:lnTo>
                  <a:lnTo>
                    <a:pt x="3612" y="291127"/>
                  </a:lnTo>
                  <a:lnTo>
                    <a:pt x="0" y="272890"/>
                  </a:lnTo>
                  <a:lnTo>
                    <a:pt x="3556" y="241903"/>
                  </a:lnTo>
                  <a:lnTo>
                    <a:pt x="17608" y="210495"/>
                  </a:lnTo>
                  <a:lnTo>
                    <a:pt x="42179" y="184552"/>
                  </a:lnTo>
                  <a:lnTo>
                    <a:pt x="52892" y="180357"/>
                  </a:lnTo>
                  <a:lnTo>
                    <a:pt x="77275" y="178815"/>
                  </a:lnTo>
                  <a:lnTo>
                    <a:pt x="111720" y="190113"/>
                  </a:lnTo>
                  <a:lnTo>
                    <a:pt x="165409" y="221640"/>
                  </a:lnTo>
                  <a:lnTo>
                    <a:pt x="184214" y="236547"/>
                  </a:lnTo>
                  <a:lnTo>
                    <a:pt x="196471" y="254871"/>
                  </a:lnTo>
                  <a:lnTo>
                    <a:pt x="204360" y="290507"/>
                  </a:lnTo>
                  <a:lnTo>
                    <a:pt x="199966" y="310828"/>
                  </a:lnTo>
                  <a:lnTo>
                    <a:pt x="195518" y="319523"/>
                  </a:lnTo>
                  <a:lnTo>
                    <a:pt x="178099" y="332303"/>
                  </a:lnTo>
                  <a:lnTo>
                    <a:pt x="154759" y="340713"/>
                  </a:lnTo>
                  <a:lnTo>
                    <a:pt x="116481" y="344277"/>
                  </a:lnTo>
                  <a:lnTo>
                    <a:pt x="82393" y="337275"/>
                  </a:lnTo>
                  <a:lnTo>
                    <a:pt x="21770" y="310808"/>
                  </a:lnTo>
                  <a:lnTo>
                    <a:pt x="764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3247185" y="1142077"/>
              <a:ext cx="185106" cy="166137"/>
            </a:xfrm>
            <a:custGeom>
              <a:avLst/>
              <a:gdLst/>
              <a:ahLst/>
              <a:cxnLst/>
              <a:rect l="0" t="0" r="0" b="0"/>
              <a:pathLst>
                <a:path w="185106" h="166137">
                  <a:moveTo>
                    <a:pt x="16649" y="100285"/>
                  </a:moveTo>
                  <a:lnTo>
                    <a:pt x="75266" y="91220"/>
                  </a:lnTo>
                  <a:lnTo>
                    <a:pt x="131863" y="78497"/>
                  </a:lnTo>
                  <a:lnTo>
                    <a:pt x="142591" y="75231"/>
                  </a:lnTo>
                  <a:lnTo>
                    <a:pt x="150913" y="69544"/>
                  </a:lnTo>
                  <a:lnTo>
                    <a:pt x="163280" y="53867"/>
                  </a:lnTo>
                  <a:lnTo>
                    <a:pt x="164705" y="45943"/>
                  </a:lnTo>
                  <a:lnTo>
                    <a:pt x="163316" y="38321"/>
                  </a:lnTo>
                  <a:lnTo>
                    <a:pt x="160051" y="30900"/>
                  </a:lnTo>
                  <a:lnTo>
                    <a:pt x="138687" y="9277"/>
                  </a:lnTo>
                  <a:lnTo>
                    <a:pt x="113782" y="1345"/>
                  </a:lnTo>
                  <a:lnTo>
                    <a:pt x="73115" y="0"/>
                  </a:lnTo>
                  <a:lnTo>
                    <a:pt x="51104" y="5411"/>
                  </a:lnTo>
                  <a:lnTo>
                    <a:pt x="33522" y="15615"/>
                  </a:lnTo>
                  <a:lnTo>
                    <a:pt x="10470" y="40103"/>
                  </a:lnTo>
                  <a:lnTo>
                    <a:pt x="2205" y="62619"/>
                  </a:lnTo>
                  <a:lnTo>
                    <a:pt x="0" y="75174"/>
                  </a:lnTo>
                  <a:lnTo>
                    <a:pt x="3790" y="98484"/>
                  </a:lnTo>
                  <a:lnTo>
                    <a:pt x="19079" y="128217"/>
                  </a:lnTo>
                  <a:lnTo>
                    <a:pt x="32937" y="143115"/>
                  </a:lnTo>
                  <a:lnTo>
                    <a:pt x="80578" y="166136"/>
                  </a:lnTo>
                  <a:lnTo>
                    <a:pt x="122809" y="166070"/>
                  </a:lnTo>
                  <a:lnTo>
                    <a:pt x="185105" y="1529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3560827" y="1010735"/>
              <a:ext cx="29391" cy="305328"/>
            </a:xfrm>
            <a:custGeom>
              <a:avLst/>
              <a:gdLst/>
              <a:ahLst/>
              <a:cxnLst/>
              <a:rect l="0" t="0" r="0" b="0"/>
              <a:pathLst>
                <a:path w="29391" h="305328">
                  <a:moveTo>
                    <a:pt x="8333" y="0"/>
                  </a:moveTo>
                  <a:lnTo>
                    <a:pt x="0" y="60384"/>
                  </a:lnTo>
                  <a:lnTo>
                    <a:pt x="3828" y="121632"/>
                  </a:lnTo>
                  <a:lnTo>
                    <a:pt x="8613" y="184337"/>
                  </a:lnTo>
                  <a:lnTo>
                    <a:pt x="15305" y="234513"/>
                  </a:lnTo>
                  <a:lnTo>
                    <a:pt x="21279" y="284623"/>
                  </a:lnTo>
                  <a:lnTo>
                    <a:pt x="29390" y="3053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3474404" y="1158134"/>
              <a:ext cx="221099" cy="21058"/>
            </a:xfrm>
            <a:custGeom>
              <a:avLst/>
              <a:gdLst/>
              <a:ahLst/>
              <a:cxnLst/>
              <a:rect l="0" t="0" r="0" b="0"/>
              <a:pathLst>
                <a:path w="221099" h="21058">
                  <a:moveTo>
                    <a:pt x="221098" y="0"/>
                  </a:moveTo>
                  <a:lnTo>
                    <a:pt x="166953" y="0"/>
                  </a:lnTo>
                  <a:lnTo>
                    <a:pt x="112007" y="5589"/>
                  </a:lnTo>
                  <a:lnTo>
                    <a:pt x="56093" y="1678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3695502" y="1174247"/>
              <a:ext cx="600125" cy="176450"/>
            </a:xfrm>
            <a:custGeom>
              <a:avLst/>
              <a:gdLst/>
              <a:ahLst/>
              <a:cxnLst/>
              <a:rect l="0" t="0" r="0" b="0"/>
              <a:pathLst>
                <a:path w="600125" h="176450">
                  <a:moveTo>
                    <a:pt x="0" y="68115"/>
                  </a:moveTo>
                  <a:lnTo>
                    <a:pt x="5589" y="130208"/>
                  </a:lnTo>
                  <a:lnTo>
                    <a:pt x="20244" y="156963"/>
                  </a:lnTo>
                  <a:lnTo>
                    <a:pt x="35903" y="169214"/>
                  </a:lnTo>
                  <a:lnTo>
                    <a:pt x="44993" y="174119"/>
                  </a:lnTo>
                  <a:lnTo>
                    <a:pt x="64451" y="176449"/>
                  </a:lnTo>
                  <a:lnTo>
                    <a:pt x="83627" y="172416"/>
                  </a:lnTo>
                  <a:lnTo>
                    <a:pt x="99949" y="162824"/>
                  </a:lnTo>
                  <a:lnTo>
                    <a:pt x="111882" y="147643"/>
                  </a:lnTo>
                  <a:lnTo>
                    <a:pt x="116702" y="138681"/>
                  </a:lnTo>
                  <a:lnTo>
                    <a:pt x="122255" y="135046"/>
                  </a:lnTo>
                  <a:lnTo>
                    <a:pt x="128297" y="134963"/>
                  </a:lnTo>
                  <a:lnTo>
                    <a:pt x="160394" y="151640"/>
                  </a:lnTo>
                  <a:lnTo>
                    <a:pt x="184654" y="170722"/>
                  </a:lnTo>
                  <a:lnTo>
                    <a:pt x="194463" y="173954"/>
                  </a:lnTo>
                  <a:lnTo>
                    <a:pt x="217839" y="174426"/>
                  </a:lnTo>
                  <a:lnTo>
                    <a:pt x="228284" y="170575"/>
                  </a:lnTo>
                  <a:lnTo>
                    <a:pt x="246129" y="156937"/>
                  </a:lnTo>
                  <a:lnTo>
                    <a:pt x="255620" y="136057"/>
                  </a:lnTo>
                  <a:lnTo>
                    <a:pt x="261713" y="84525"/>
                  </a:lnTo>
                  <a:lnTo>
                    <a:pt x="258021" y="43541"/>
                  </a:lnTo>
                  <a:lnTo>
                    <a:pt x="260921" y="42374"/>
                  </a:lnTo>
                  <a:lnTo>
                    <a:pt x="316953" y="61438"/>
                  </a:lnTo>
                  <a:lnTo>
                    <a:pt x="353355" y="66137"/>
                  </a:lnTo>
                  <a:lnTo>
                    <a:pt x="388188" y="61940"/>
                  </a:lnTo>
                  <a:lnTo>
                    <a:pt x="406884" y="53282"/>
                  </a:lnTo>
                  <a:lnTo>
                    <a:pt x="415146" y="47698"/>
                  </a:lnTo>
                  <a:lnTo>
                    <a:pt x="419484" y="40466"/>
                  </a:lnTo>
                  <a:lnTo>
                    <a:pt x="421184" y="23071"/>
                  </a:lnTo>
                  <a:lnTo>
                    <a:pt x="417660" y="15859"/>
                  </a:lnTo>
                  <a:lnTo>
                    <a:pt x="404386" y="4726"/>
                  </a:lnTo>
                  <a:lnTo>
                    <a:pt x="395932" y="2459"/>
                  </a:lnTo>
                  <a:lnTo>
                    <a:pt x="377181" y="3060"/>
                  </a:lnTo>
                  <a:lnTo>
                    <a:pt x="360269" y="10346"/>
                  </a:lnTo>
                  <a:lnTo>
                    <a:pt x="330348" y="34087"/>
                  </a:lnTo>
                  <a:lnTo>
                    <a:pt x="322296" y="53772"/>
                  </a:lnTo>
                  <a:lnTo>
                    <a:pt x="319888" y="76948"/>
                  </a:lnTo>
                  <a:lnTo>
                    <a:pt x="322717" y="98947"/>
                  </a:lnTo>
                  <a:lnTo>
                    <a:pt x="330993" y="117303"/>
                  </a:lnTo>
                  <a:lnTo>
                    <a:pt x="336476" y="125474"/>
                  </a:lnTo>
                  <a:lnTo>
                    <a:pt x="355046" y="137672"/>
                  </a:lnTo>
                  <a:lnTo>
                    <a:pt x="366548" y="142562"/>
                  </a:lnTo>
                  <a:lnTo>
                    <a:pt x="391808" y="144877"/>
                  </a:lnTo>
                  <a:lnTo>
                    <a:pt x="417462" y="140836"/>
                  </a:lnTo>
                  <a:lnTo>
                    <a:pt x="473298" y="112686"/>
                  </a:lnTo>
                  <a:lnTo>
                    <a:pt x="526362" y="81625"/>
                  </a:lnTo>
                  <a:lnTo>
                    <a:pt x="554872" y="65879"/>
                  </a:lnTo>
                  <a:lnTo>
                    <a:pt x="585467" y="39597"/>
                  </a:lnTo>
                  <a:lnTo>
                    <a:pt x="588013" y="31556"/>
                  </a:lnTo>
                  <a:lnTo>
                    <a:pt x="584603" y="13262"/>
                  </a:lnTo>
                  <a:lnTo>
                    <a:pt x="578079" y="6980"/>
                  </a:lnTo>
                  <a:lnTo>
                    <a:pt x="558351" y="0"/>
                  </a:lnTo>
                  <a:lnTo>
                    <a:pt x="526526" y="1660"/>
                  </a:lnTo>
                  <a:lnTo>
                    <a:pt x="505413" y="12843"/>
                  </a:lnTo>
                  <a:lnTo>
                    <a:pt x="486671" y="29512"/>
                  </a:lnTo>
                  <a:lnTo>
                    <a:pt x="474441" y="48619"/>
                  </a:lnTo>
                  <a:lnTo>
                    <a:pt x="466569" y="84695"/>
                  </a:lnTo>
                  <a:lnTo>
                    <a:pt x="470966" y="108239"/>
                  </a:lnTo>
                  <a:lnTo>
                    <a:pt x="475415" y="119431"/>
                  </a:lnTo>
                  <a:lnTo>
                    <a:pt x="489716" y="134986"/>
                  </a:lnTo>
                  <a:lnTo>
                    <a:pt x="527493" y="154504"/>
                  </a:lnTo>
                  <a:lnTo>
                    <a:pt x="551076" y="156033"/>
                  </a:lnTo>
                  <a:lnTo>
                    <a:pt x="581302" y="150317"/>
                  </a:lnTo>
                  <a:lnTo>
                    <a:pt x="600124" y="14181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4369326" y="1179050"/>
              <a:ext cx="231628" cy="168598"/>
            </a:xfrm>
            <a:custGeom>
              <a:avLst/>
              <a:gdLst/>
              <a:ahLst/>
              <a:cxnLst/>
              <a:rect l="0" t="0" r="0" b="0"/>
              <a:pathLst>
                <a:path w="231628" h="168598">
                  <a:moveTo>
                    <a:pt x="0" y="31727"/>
                  </a:moveTo>
                  <a:lnTo>
                    <a:pt x="3120" y="74418"/>
                  </a:lnTo>
                  <a:lnTo>
                    <a:pt x="10723" y="133795"/>
                  </a:lnTo>
                  <a:lnTo>
                    <a:pt x="15684" y="156639"/>
                  </a:lnTo>
                  <a:lnTo>
                    <a:pt x="17475" y="158285"/>
                  </a:lnTo>
                  <a:lnTo>
                    <a:pt x="20349" y="118900"/>
                  </a:lnTo>
                  <a:lnTo>
                    <a:pt x="26507" y="65974"/>
                  </a:lnTo>
                  <a:lnTo>
                    <a:pt x="41259" y="32515"/>
                  </a:lnTo>
                  <a:lnTo>
                    <a:pt x="60062" y="14140"/>
                  </a:lnTo>
                  <a:lnTo>
                    <a:pt x="71627" y="5964"/>
                  </a:lnTo>
                  <a:lnTo>
                    <a:pt x="96955" y="0"/>
                  </a:lnTo>
                  <a:lnTo>
                    <a:pt x="122640" y="2418"/>
                  </a:lnTo>
                  <a:lnTo>
                    <a:pt x="145754" y="11292"/>
                  </a:lnTo>
                  <a:lnTo>
                    <a:pt x="164605" y="29274"/>
                  </a:lnTo>
                  <a:lnTo>
                    <a:pt x="201874" y="84046"/>
                  </a:lnTo>
                  <a:lnTo>
                    <a:pt x="226492" y="145172"/>
                  </a:lnTo>
                  <a:lnTo>
                    <a:pt x="231627" y="16859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reeform 53"/>
          <p:cNvSpPr/>
          <p:nvPr/>
        </p:nvSpPr>
        <p:spPr>
          <a:xfrm>
            <a:off x="4748352" y="1326590"/>
            <a:ext cx="12701" cy="12701"/>
          </a:xfrm>
          <a:custGeom>
            <a:avLst/>
            <a:gdLst/>
            <a:ahLst/>
            <a:cxnLst/>
            <a:rect l="0" t="0" r="0" b="0"/>
            <a:pathLst>
              <a:path w="12701" h="12701">
                <a:moveTo>
                  <a:pt x="0" y="0"/>
                </a:moveTo>
                <a:lnTo>
                  <a:pt x="12700" y="12700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7" name="Group 76"/>
          <p:cNvGrpSpPr/>
          <p:nvPr/>
        </p:nvGrpSpPr>
        <p:grpSpPr>
          <a:xfrm>
            <a:off x="674877" y="2205467"/>
            <a:ext cx="5421124" cy="652297"/>
            <a:chOff x="674877" y="2205467"/>
            <a:chExt cx="5421124" cy="652297"/>
          </a:xfrm>
        </p:grpSpPr>
        <p:sp>
          <p:nvSpPr>
            <p:cNvPr id="55" name="Freeform 54"/>
            <p:cNvSpPr/>
            <p:nvPr/>
          </p:nvSpPr>
          <p:spPr>
            <a:xfrm>
              <a:off x="674877" y="2205467"/>
              <a:ext cx="335859" cy="414175"/>
            </a:xfrm>
            <a:custGeom>
              <a:avLst/>
              <a:gdLst/>
              <a:ahLst/>
              <a:cxnLst/>
              <a:rect l="0" t="0" r="0" b="0"/>
              <a:pathLst>
                <a:path w="335859" h="414175">
                  <a:moveTo>
                    <a:pt x="262159" y="89745"/>
                  </a:moveTo>
                  <a:lnTo>
                    <a:pt x="246518" y="71764"/>
                  </a:lnTo>
                  <a:lnTo>
                    <a:pt x="221726" y="31182"/>
                  </a:lnTo>
                  <a:lnTo>
                    <a:pt x="196366" y="9352"/>
                  </a:lnTo>
                  <a:lnTo>
                    <a:pt x="170527" y="1372"/>
                  </a:lnTo>
                  <a:lnTo>
                    <a:pt x="126214" y="0"/>
                  </a:lnTo>
                  <a:lnTo>
                    <a:pt x="83449" y="10121"/>
                  </a:lnTo>
                  <a:lnTo>
                    <a:pt x="57560" y="22771"/>
                  </a:lnTo>
                  <a:lnTo>
                    <a:pt x="38255" y="40092"/>
                  </a:lnTo>
                  <a:lnTo>
                    <a:pt x="19822" y="75163"/>
                  </a:lnTo>
                  <a:lnTo>
                    <a:pt x="4283" y="128935"/>
                  </a:lnTo>
                  <a:lnTo>
                    <a:pt x="0" y="184617"/>
                  </a:lnTo>
                  <a:lnTo>
                    <a:pt x="4744" y="240676"/>
                  </a:lnTo>
                  <a:lnTo>
                    <a:pt x="24181" y="296810"/>
                  </a:lnTo>
                  <a:lnTo>
                    <a:pt x="43619" y="349839"/>
                  </a:lnTo>
                  <a:lnTo>
                    <a:pt x="57405" y="371459"/>
                  </a:lnTo>
                  <a:lnTo>
                    <a:pt x="84898" y="395614"/>
                  </a:lnTo>
                  <a:lnTo>
                    <a:pt x="104997" y="406231"/>
                  </a:lnTo>
                  <a:lnTo>
                    <a:pt x="154902" y="414174"/>
                  </a:lnTo>
                  <a:lnTo>
                    <a:pt x="206700" y="412623"/>
                  </a:lnTo>
                  <a:lnTo>
                    <a:pt x="240267" y="401442"/>
                  </a:lnTo>
                  <a:lnTo>
                    <a:pt x="301080" y="363121"/>
                  </a:lnTo>
                  <a:lnTo>
                    <a:pt x="321264" y="348560"/>
                  </a:lnTo>
                  <a:lnTo>
                    <a:pt x="335858" y="34242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1021264" y="2253098"/>
              <a:ext cx="242156" cy="357970"/>
            </a:xfrm>
            <a:custGeom>
              <a:avLst/>
              <a:gdLst/>
              <a:ahLst/>
              <a:cxnLst/>
              <a:rect l="0" t="0" r="0" b="0"/>
              <a:pathLst>
                <a:path w="242156" h="357970">
                  <a:moveTo>
                    <a:pt x="0" y="0"/>
                  </a:moveTo>
                  <a:lnTo>
                    <a:pt x="11178" y="11178"/>
                  </a:lnTo>
                  <a:lnTo>
                    <a:pt x="23719" y="40487"/>
                  </a:lnTo>
                  <a:lnTo>
                    <a:pt x="38437" y="98378"/>
                  </a:lnTo>
                  <a:lnTo>
                    <a:pt x="49490" y="152274"/>
                  </a:lnTo>
                  <a:lnTo>
                    <a:pt x="57609" y="207374"/>
                  </a:lnTo>
                  <a:lnTo>
                    <a:pt x="63242" y="267694"/>
                  </a:lnTo>
                  <a:lnTo>
                    <a:pt x="74407" y="322762"/>
                  </a:lnTo>
                  <a:lnTo>
                    <a:pt x="78693" y="338812"/>
                  </a:lnTo>
                  <a:lnTo>
                    <a:pt x="78198" y="338179"/>
                  </a:lnTo>
                  <a:lnTo>
                    <a:pt x="76699" y="334247"/>
                  </a:lnTo>
                  <a:lnTo>
                    <a:pt x="85547" y="281608"/>
                  </a:lnTo>
                  <a:lnTo>
                    <a:pt x="93003" y="257350"/>
                  </a:lnTo>
                  <a:lnTo>
                    <a:pt x="116853" y="222713"/>
                  </a:lnTo>
                  <a:lnTo>
                    <a:pt x="123526" y="215156"/>
                  </a:lnTo>
                  <a:lnTo>
                    <a:pt x="131483" y="211288"/>
                  </a:lnTo>
                  <a:lnTo>
                    <a:pt x="149684" y="210109"/>
                  </a:lnTo>
                  <a:lnTo>
                    <a:pt x="185251" y="216022"/>
                  </a:lnTo>
                  <a:lnTo>
                    <a:pt x="205556" y="231321"/>
                  </a:lnTo>
                  <a:lnTo>
                    <a:pt x="221209" y="253718"/>
                  </a:lnTo>
                  <a:lnTo>
                    <a:pt x="235429" y="292635"/>
                  </a:lnTo>
                  <a:lnTo>
                    <a:pt x="240827" y="338348"/>
                  </a:lnTo>
                  <a:lnTo>
                    <a:pt x="242155" y="35796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1327922" y="2453139"/>
              <a:ext cx="185064" cy="195583"/>
            </a:xfrm>
            <a:custGeom>
              <a:avLst/>
              <a:gdLst/>
              <a:ahLst/>
              <a:cxnLst/>
              <a:rect l="0" t="0" r="0" b="0"/>
              <a:pathLst>
                <a:path w="185064" h="195583">
                  <a:moveTo>
                    <a:pt x="114482" y="0"/>
                  </a:moveTo>
                  <a:lnTo>
                    <a:pt x="55865" y="5590"/>
                  </a:lnTo>
                  <a:lnTo>
                    <a:pt x="35397" y="14573"/>
                  </a:lnTo>
                  <a:lnTo>
                    <a:pt x="26664" y="20244"/>
                  </a:lnTo>
                  <a:lnTo>
                    <a:pt x="13840" y="35904"/>
                  </a:lnTo>
                  <a:lnTo>
                    <a:pt x="5411" y="55732"/>
                  </a:lnTo>
                  <a:lnTo>
                    <a:pt x="0" y="106589"/>
                  </a:lnTo>
                  <a:lnTo>
                    <a:pt x="1600" y="132771"/>
                  </a:lnTo>
                  <a:lnTo>
                    <a:pt x="15655" y="166072"/>
                  </a:lnTo>
                  <a:lnTo>
                    <a:pt x="28055" y="183384"/>
                  </a:lnTo>
                  <a:lnTo>
                    <a:pt x="47604" y="192639"/>
                  </a:lnTo>
                  <a:lnTo>
                    <a:pt x="71890" y="195582"/>
                  </a:lnTo>
                  <a:lnTo>
                    <a:pt x="110701" y="189492"/>
                  </a:lnTo>
                  <a:lnTo>
                    <a:pt x="143777" y="173389"/>
                  </a:lnTo>
                  <a:lnTo>
                    <a:pt x="161037" y="160510"/>
                  </a:lnTo>
                  <a:lnTo>
                    <a:pt x="173387" y="140748"/>
                  </a:lnTo>
                  <a:lnTo>
                    <a:pt x="181606" y="116367"/>
                  </a:lnTo>
                  <a:lnTo>
                    <a:pt x="185063" y="77504"/>
                  </a:lnTo>
                  <a:lnTo>
                    <a:pt x="181726" y="54333"/>
                  </a:lnTo>
                  <a:lnTo>
                    <a:pt x="176859" y="45581"/>
                  </a:lnTo>
                  <a:lnTo>
                    <a:pt x="162092" y="32737"/>
                  </a:lnTo>
                  <a:lnTo>
                    <a:pt x="135539" y="210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1572788" y="2484725"/>
              <a:ext cx="199229" cy="192591"/>
            </a:xfrm>
            <a:custGeom>
              <a:avLst/>
              <a:gdLst/>
              <a:ahLst/>
              <a:cxnLst/>
              <a:rect l="0" t="0" r="0" b="0"/>
              <a:pathLst>
                <a:path w="199229" h="192591">
                  <a:moveTo>
                    <a:pt x="80185" y="0"/>
                  </a:moveTo>
                  <a:lnTo>
                    <a:pt x="48903" y="9575"/>
                  </a:lnTo>
                  <a:lnTo>
                    <a:pt x="25163" y="27534"/>
                  </a:lnTo>
                  <a:lnTo>
                    <a:pt x="10498" y="44993"/>
                  </a:lnTo>
                  <a:lnTo>
                    <a:pt x="2420" y="67570"/>
                  </a:lnTo>
                  <a:lnTo>
                    <a:pt x="0" y="92032"/>
                  </a:lnTo>
                  <a:lnTo>
                    <a:pt x="2823" y="114603"/>
                  </a:lnTo>
                  <a:lnTo>
                    <a:pt x="16579" y="147040"/>
                  </a:lnTo>
                  <a:lnTo>
                    <a:pt x="35473" y="173289"/>
                  </a:lnTo>
                  <a:lnTo>
                    <a:pt x="61478" y="190295"/>
                  </a:lnTo>
                  <a:lnTo>
                    <a:pt x="81230" y="192590"/>
                  </a:lnTo>
                  <a:lnTo>
                    <a:pt x="128095" y="184532"/>
                  </a:lnTo>
                  <a:lnTo>
                    <a:pt x="157422" y="169450"/>
                  </a:lnTo>
                  <a:lnTo>
                    <a:pt x="180929" y="144574"/>
                  </a:lnTo>
                  <a:lnTo>
                    <a:pt x="197123" y="109387"/>
                  </a:lnTo>
                  <a:lnTo>
                    <a:pt x="199228" y="82932"/>
                  </a:lnTo>
                  <a:lnTo>
                    <a:pt x="195095" y="57915"/>
                  </a:lnTo>
                  <a:lnTo>
                    <a:pt x="185458" y="38998"/>
                  </a:lnTo>
                  <a:lnTo>
                    <a:pt x="170257" y="25911"/>
                  </a:lnTo>
                  <a:lnTo>
                    <a:pt x="152973" y="17365"/>
                  </a:lnTo>
                  <a:lnTo>
                    <a:pt x="122300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1852154" y="2447550"/>
              <a:ext cx="164268" cy="216160"/>
            </a:xfrm>
            <a:custGeom>
              <a:avLst/>
              <a:gdLst/>
              <a:ahLst/>
              <a:cxnLst/>
              <a:rect l="0" t="0" r="0" b="0"/>
              <a:pathLst>
                <a:path w="164268" h="216160">
                  <a:moveTo>
                    <a:pt x="116675" y="5589"/>
                  </a:moveTo>
                  <a:lnTo>
                    <a:pt x="99907" y="0"/>
                  </a:lnTo>
                  <a:lnTo>
                    <a:pt x="82316" y="376"/>
                  </a:lnTo>
                  <a:lnTo>
                    <a:pt x="42427" y="10149"/>
                  </a:lnTo>
                  <a:lnTo>
                    <a:pt x="16816" y="25528"/>
                  </a:lnTo>
                  <a:lnTo>
                    <a:pt x="4833" y="41357"/>
                  </a:lnTo>
                  <a:lnTo>
                    <a:pt x="0" y="50492"/>
                  </a:lnTo>
                  <a:lnTo>
                    <a:pt x="287" y="57751"/>
                  </a:lnTo>
                  <a:lnTo>
                    <a:pt x="3988" y="63761"/>
                  </a:lnTo>
                  <a:lnTo>
                    <a:pt x="18628" y="73557"/>
                  </a:lnTo>
                  <a:lnTo>
                    <a:pt x="54349" y="84480"/>
                  </a:lnTo>
                  <a:lnTo>
                    <a:pt x="111989" y="95002"/>
                  </a:lnTo>
                  <a:lnTo>
                    <a:pt x="143752" y="112411"/>
                  </a:lnTo>
                  <a:lnTo>
                    <a:pt x="152274" y="118918"/>
                  </a:lnTo>
                  <a:lnTo>
                    <a:pt x="161742" y="138626"/>
                  </a:lnTo>
                  <a:lnTo>
                    <a:pt x="164267" y="150432"/>
                  </a:lnTo>
                  <a:lnTo>
                    <a:pt x="160833" y="172909"/>
                  </a:lnTo>
                  <a:lnTo>
                    <a:pt x="156642" y="183817"/>
                  </a:lnTo>
                  <a:lnTo>
                    <a:pt x="149169" y="192258"/>
                  </a:lnTo>
                  <a:lnTo>
                    <a:pt x="128387" y="204757"/>
                  </a:lnTo>
                  <a:lnTo>
                    <a:pt x="72021" y="213907"/>
                  </a:lnTo>
                  <a:lnTo>
                    <a:pt x="32447" y="2161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063585" y="2481273"/>
              <a:ext cx="168457" cy="191608"/>
            </a:xfrm>
            <a:custGeom>
              <a:avLst/>
              <a:gdLst/>
              <a:ahLst/>
              <a:cxnLst/>
              <a:rect l="0" t="0" r="0" b="0"/>
              <a:pathLst>
                <a:path w="168457" h="191608">
                  <a:moveTo>
                    <a:pt x="0" y="77152"/>
                  </a:moveTo>
                  <a:lnTo>
                    <a:pt x="37478" y="68818"/>
                  </a:lnTo>
                  <a:lnTo>
                    <a:pt x="95316" y="58507"/>
                  </a:lnTo>
                  <a:lnTo>
                    <a:pt x="132227" y="47580"/>
                  </a:lnTo>
                  <a:lnTo>
                    <a:pt x="150794" y="36323"/>
                  </a:lnTo>
                  <a:lnTo>
                    <a:pt x="154342" y="30045"/>
                  </a:lnTo>
                  <a:lnTo>
                    <a:pt x="154367" y="23520"/>
                  </a:lnTo>
                  <a:lnTo>
                    <a:pt x="152045" y="16831"/>
                  </a:lnTo>
                  <a:lnTo>
                    <a:pt x="140105" y="6279"/>
                  </a:lnTo>
                  <a:lnTo>
                    <a:pt x="132008" y="1827"/>
                  </a:lnTo>
                  <a:lnTo>
                    <a:pt x="113652" y="0"/>
                  </a:lnTo>
                  <a:lnTo>
                    <a:pt x="93796" y="4258"/>
                  </a:lnTo>
                  <a:lnTo>
                    <a:pt x="64056" y="19808"/>
                  </a:lnTo>
                  <a:lnTo>
                    <a:pt x="25145" y="52890"/>
                  </a:lnTo>
                  <a:lnTo>
                    <a:pt x="9270" y="79322"/>
                  </a:lnTo>
                  <a:lnTo>
                    <a:pt x="7240" y="105412"/>
                  </a:lnTo>
                  <a:lnTo>
                    <a:pt x="11406" y="132996"/>
                  </a:lnTo>
                  <a:lnTo>
                    <a:pt x="21057" y="153054"/>
                  </a:lnTo>
                  <a:lnTo>
                    <a:pt x="45234" y="177500"/>
                  </a:lnTo>
                  <a:lnTo>
                    <a:pt x="67677" y="186092"/>
                  </a:lnTo>
                  <a:lnTo>
                    <a:pt x="120213" y="191607"/>
                  </a:lnTo>
                  <a:lnTo>
                    <a:pt x="168456" y="18243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2689879" y="2431961"/>
              <a:ext cx="226516" cy="226530"/>
            </a:xfrm>
            <a:custGeom>
              <a:avLst/>
              <a:gdLst/>
              <a:ahLst/>
              <a:cxnLst/>
              <a:rect l="0" t="0" r="0" b="0"/>
              <a:pathLst>
                <a:path w="226516" h="226530">
                  <a:moveTo>
                    <a:pt x="121230" y="105406"/>
                  </a:moveTo>
                  <a:lnTo>
                    <a:pt x="132408" y="94228"/>
                  </a:lnTo>
                  <a:lnTo>
                    <a:pt x="134531" y="86256"/>
                  </a:lnTo>
                  <a:lnTo>
                    <a:pt x="133770" y="64920"/>
                  </a:lnTo>
                  <a:lnTo>
                    <a:pt x="121176" y="32189"/>
                  </a:lnTo>
                  <a:lnTo>
                    <a:pt x="97037" y="5854"/>
                  </a:lnTo>
                  <a:lnTo>
                    <a:pt x="87554" y="1603"/>
                  </a:lnTo>
                  <a:lnTo>
                    <a:pt x="67658" y="0"/>
                  </a:lnTo>
                  <a:lnTo>
                    <a:pt x="47117" y="9426"/>
                  </a:lnTo>
                  <a:lnTo>
                    <a:pt x="28629" y="25314"/>
                  </a:lnTo>
                  <a:lnTo>
                    <a:pt x="16513" y="44073"/>
                  </a:lnTo>
                  <a:lnTo>
                    <a:pt x="3758" y="103453"/>
                  </a:lnTo>
                  <a:lnTo>
                    <a:pt x="0" y="125595"/>
                  </a:lnTo>
                  <a:lnTo>
                    <a:pt x="10061" y="184581"/>
                  </a:lnTo>
                  <a:lnTo>
                    <a:pt x="25380" y="214133"/>
                  </a:lnTo>
                  <a:lnTo>
                    <a:pt x="33933" y="220005"/>
                  </a:lnTo>
                  <a:lnTo>
                    <a:pt x="55915" y="226529"/>
                  </a:lnTo>
                  <a:lnTo>
                    <a:pt x="65988" y="225929"/>
                  </a:lnTo>
                  <a:lnTo>
                    <a:pt x="83420" y="219024"/>
                  </a:lnTo>
                  <a:lnTo>
                    <a:pt x="128010" y="173050"/>
                  </a:lnTo>
                  <a:lnTo>
                    <a:pt x="143646" y="145726"/>
                  </a:lnTo>
                  <a:lnTo>
                    <a:pt x="150098" y="109814"/>
                  </a:lnTo>
                  <a:lnTo>
                    <a:pt x="148664" y="103666"/>
                  </a:lnTo>
                  <a:lnTo>
                    <a:pt x="145369" y="101906"/>
                  </a:lnTo>
                  <a:lnTo>
                    <a:pt x="140832" y="103073"/>
                  </a:lnTo>
                  <a:lnTo>
                    <a:pt x="137807" y="108530"/>
                  </a:lnTo>
                  <a:lnTo>
                    <a:pt x="134447" y="127072"/>
                  </a:lnTo>
                  <a:lnTo>
                    <a:pt x="138144" y="158229"/>
                  </a:lnTo>
                  <a:lnTo>
                    <a:pt x="146685" y="176066"/>
                  </a:lnTo>
                  <a:lnTo>
                    <a:pt x="152238" y="184099"/>
                  </a:lnTo>
                  <a:lnTo>
                    <a:pt x="167766" y="196143"/>
                  </a:lnTo>
                  <a:lnTo>
                    <a:pt x="186366" y="204225"/>
                  </a:lnTo>
                  <a:lnTo>
                    <a:pt x="226515" y="21069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3245181" y="2473692"/>
              <a:ext cx="151040" cy="357131"/>
            </a:xfrm>
            <a:custGeom>
              <a:avLst/>
              <a:gdLst/>
              <a:ahLst/>
              <a:cxnLst/>
              <a:rect l="0" t="0" r="0" b="0"/>
              <a:pathLst>
                <a:path w="151040" h="357131">
                  <a:moveTo>
                    <a:pt x="8125" y="147903"/>
                  </a:moveTo>
                  <a:lnTo>
                    <a:pt x="16458" y="185381"/>
                  </a:lnTo>
                  <a:lnTo>
                    <a:pt x="18219" y="236805"/>
                  </a:lnTo>
                  <a:lnTo>
                    <a:pt x="19738" y="290853"/>
                  </a:lnTo>
                  <a:lnTo>
                    <a:pt x="27707" y="352948"/>
                  </a:lnTo>
                  <a:lnTo>
                    <a:pt x="28199" y="357130"/>
                  </a:lnTo>
                  <a:lnTo>
                    <a:pt x="28744" y="349297"/>
                  </a:lnTo>
                  <a:lnTo>
                    <a:pt x="20791" y="293170"/>
                  </a:lnTo>
                  <a:lnTo>
                    <a:pt x="13486" y="233140"/>
                  </a:lnTo>
                  <a:lnTo>
                    <a:pt x="8014" y="173362"/>
                  </a:lnTo>
                  <a:lnTo>
                    <a:pt x="0" y="113375"/>
                  </a:lnTo>
                  <a:lnTo>
                    <a:pt x="1428" y="69043"/>
                  </a:lnTo>
                  <a:lnTo>
                    <a:pt x="7488" y="46174"/>
                  </a:lnTo>
                  <a:lnTo>
                    <a:pt x="30443" y="12428"/>
                  </a:lnTo>
                  <a:lnTo>
                    <a:pt x="37041" y="4944"/>
                  </a:lnTo>
                  <a:lnTo>
                    <a:pt x="47290" y="1125"/>
                  </a:lnTo>
                  <a:lnTo>
                    <a:pt x="74274" y="0"/>
                  </a:lnTo>
                  <a:lnTo>
                    <a:pt x="111173" y="11533"/>
                  </a:lnTo>
                  <a:lnTo>
                    <a:pt x="138743" y="29769"/>
                  </a:lnTo>
                  <a:lnTo>
                    <a:pt x="148066" y="49386"/>
                  </a:lnTo>
                  <a:lnTo>
                    <a:pt x="151039" y="73702"/>
                  </a:lnTo>
                  <a:lnTo>
                    <a:pt x="148461" y="100107"/>
                  </a:lnTo>
                  <a:lnTo>
                    <a:pt x="143796" y="110190"/>
                  </a:lnTo>
                  <a:lnTo>
                    <a:pt x="129254" y="124513"/>
                  </a:lnTo>
                  <a:lnTo>
                    <a:pt x="101337" y="139153"/>
                  </a:lnTo>
                  <a:lnTo>
                    <a:pt x="50238" y="14790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3452733" y="2452595"/>
              <a:ext cx="123665" cy="169001"/>
            </a:xfrm>
            <a:custGeom>
              <a:avLst/>
              <a:gdLst/>
              <a:ahLst/>
              <a:cxnLst/>
              <a:rect l="0" t="0" r="0" b="0"/>
              <a:pathLst>
                <a:path w="123665" h="169001">
                  <a:moveTo>
                    <a:pt x="614" y="63715"/>
                  </a:moveTo>
                  <a:lnTo>
                    <a:pt x="54758" y="60596"/>
                  </a:lnTo>
                  <a:lnTo>
                    <a:pt x="109705" y="49061"/>
                  </a:lnTo>
                  <a:lnTo>
                    <a:pt x="117795" y="43417"/>
                  </a:lnTo>
                  <a:lnTo>
                    <a:pt x="122018" y="36145"/>
                  </a:lnTo>
                  <a:lnTo>
                    <a:pt x="123664" y="27788"/>
                  </a:lnTo>
                  <a:lnTo>
                    <a:pt x="121252" y="19877"/>
                  </a:lnTo>
                  <a:lnTo>
                    <a:pt x="109213" y="4847"/>
                  </a:lnTo>
                  <a:lnTo>
                    <a:pt x="101089" y="1073"/>
                  </a:lnTo>
                  <a:lnTo>
                    <a:pt x="82704" y="0"/>
                  </a:lnTo>
                  <a:lnTo>
                    <a:pt x="52623" y="5972"/>
                  </a:lnTo>
                  <a:lnTo>
                    <a:pt x="27072" y="20740"/>
                  </a:lnTo>
                  <a:lnTo>
                    <a:pt x="4684" y="45523"/>
                  </a:lnTo>
                  <a:lnTo>
                    <a:pt x="987" y="55097"/>
                  </a:lnTo>
                  <a:lnTo>
                    <a:pt x="0" y="75093"/>
                  </a:lnTo>
                  <a:lnTo>
                    <a:pt x="6021" y="111670"/>
                  </a:lnTo>
                  <a:lnTo>
                    <a:pt x="20803" y="140965"/>
                  </a:lnTo>
                  <a:lnTo>
                    <a:pt x="36493" y="153811"/>
                  </a:lnTo>
                  <a:lnTo>
                    <a:pt x="56334" y="162250"/>
                  </a:lnTo>
                  <a:lnTo>
                    <a:pt x="105899" y="1690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3642860" y="2453139"/>
              <a:ext cx="126343" cy="169736"/>
            </a:xfrm>
            <a:custGeom>
              <a:avLst/>
              <a:gdLst/>
              <a:ahLst/>
              <a:cxnLst/>
              <a:rect l="0" t="0" r="0" b="0"/>
              <a:pathLst>
                <a:path w="126343" h="169736">
                  <a:moveTo>
                    <a:pt x="0" y="63171"/>
                  </a:moveTo>
                  <a:lnTo>
                    <a:pt x="17958" y="117046"/>
                  </a:lnTo>
                  <a:lnTo>
                    <a:pt x="40738" y="168619"/>
                  </a:lnTo>
                  <a:lnTo>
                    <a:pt x="43536" y="169735"/>
                  </a:lnTo>
                  <a:lnTo>
                    <a:pt x="43526" y="155376"/>
                  </a:lnTo>
                  <a:lnTo>
                    <a:pt x="32817" y="114140"/>
                  </a:lnTo>
                  <a:lnTo>
                    <a:pt x="19342" y="76843"/>
                  </a:lnTo>
                  <a:lnTo>
                    <a:pt x="19515" y="54040"/>
                  </a:lnTo>
                  <a:lnTo>
                    <a:pt x="26610" y="35326"/>
                  </a:lnTo>
                  <a:lnTo>
                    <a:pt x="31778" y="27061"/>
                  </a:lnTo>
                  <a:lnTo>
                    <a:pt x="46879" y="14757"/>
                  </a:lnTo>
                  <a:lnTo>
                    <a:pt x="66458" y="6559"/>
                  </a:lnTo>
                  <a:lnTo>
                    <a:pt x="126342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3865531" y="2284683"/>
              <a:ext cx="124770" cy="326385"/>
            </a:xfrm>
            <a:custGeom>
              <a:avLst/>
              <a:gdLst/>
              <a:ahLst/>
              <a:cxnLst/>
              <a:rect l="0" t="0" r="0" b="0"/>
              <a:pathLst>
                <a:path w="124770" h="326385">
                  <a:moveTo>
                    <a:pt x="61598" y="326384"/>
                  </a:moveTo>
                  <a:lnTo>
                    <a:pt x="43640" y="262934"/>
                  </a:lnTo>
                  <a:lnTo>
                    <a:pt x="29932" y="201720"/>
                  </a:lnTo>
                  <a:lnTo>
                    <a:pt x="16340" y="161545"/>
                  </a:lnTo>
                  <a:lnTo>
                    <a:pt x="6389" y="137309"/>
                  </a:lnTo>
                  <a:lnTo>
                    <a:pt x="0" y="83622"/>
                  </a:lnTo>
                  <a:lnTo>
                    <a:pt x="1466" y="58223"/>
                  </a:lnTo>
                  <a:lnTo>
                    <a:pt x="9916" y="39135"/>
                  </a:lnTo>
                  <a:lnTo>
                    <a:pt x="24590" y="25973"/>
                  </a:lnTo>
                  <a:lnTo>
                    <a:pt x="62607" y="7990"/>
                  </a:lnTo>
                  <a:lnTo>
                    <a:pt x="12476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Freeform 65"/>
            <p:cNvSpPr/>
            <p:nvPr/>
          </p:nvSpPr>
          <p:spPr>
            <a:xfrm>
              <a:off x="3821845" y="2442611"/>
              <a:ext cx="157928" cy="31587"/>
            </a:xfrm>
            <a:custGeom>
              <a:avLst/>
              <a:gdLst/>
              <a:ahLst/>
              <a:cxnLst/>
              <a:rect l="0" t="0" r="0" b="0"/>
              <a:pathLst>
                <a:path w="157928" h="31587">
                  <a:moveTo>
                    <a:pt x="157927" y="0"/>
                  </a:moveTo>
                  <a:lnTo>
                    <a:pt x="99310" y="14654"/>
                  </a:lnTo>
                  <a:lnTo>
                    <a:pt x="46306" y="20962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Freeform 66"/>
            <p:cNvSpPr/>
            <p:nvPr/>
          </p:nvSpPr>
          <p:spPr>
            <a:xfrm>
              <a:off x="3995118" y="2440697"/>
              <a:ext cx="142582" cy="149314"/>
            </a:xfrm>
            <a:custGeom>
              <a:avLst/>
              <a:gdLst/>
              <a:ahLst/>
              <a:cxnLst/>
              <a:rect l="0" t="0" r="0" b="0"/>
              <a:pathLst>
                <a:path w="142582" h="149314">
                  <a:moveTo>
                    <a:pt x="26768" y="65085"/>
                  </a:moveTo>
                  <a:lnTo>
                    <a:pt x="64246" y="73418"/>
                  </a:lnTo>
                  <a:lnTo>
                    <a:pt x="76319" y="74150"/>
                  </a:lnTo>
                  <a:lnTo>
                    <a:pt x="95974" y="68724"/>
                  </a:lnTo>
                  <a:lnTo>
                    <a:pt x="104491" y="64002"/>
                  </a:lnTo>
                  <a:lnTo>
                    <a:pt x="108999" y="57344"/>
                  </a:lnTo>
                  <a:lnTo>
                    <a:pt x="110888" y="40587"/>
                  </a:lnTo>
                  <a:lnTo>
                    <a:pt x="104709" y="24561"/>
                  </a:lnTo>
                  <a:lnTo>
                    <a:pt x="99785" y="17012"/>
                  </a:lnTo>
                  <a:lnTo>
                    <a:pt x="81837" y="5505"/>
                  </a:lnTo>
                  <a:lnTo>
                    <a:pt x="70500" y="798"/>
                  </a:lnTo>
                  <a:lnTo>
                    <a:pt x="59432" y="0"/>
                  </a:lnTo>
                  <a:lnTo>
                    <a:pt x="37776" y="5353"/>
                  </a:lnTo>
                  <a:lnTo>
                    <a:pt x="11442" y="21520"/>
                  </a:lnTo>
                  <a:lnTo>
                    <a:pt x="6022" y="30193"/>
                  </a:lnTo>
                  <a:lnTo>
                    <a:pt x="0" y="52307"/>
                  </a:lnTo>
                  <a:lnTo>
                    <a:pt x="2199" y="85475"/>
                  </a:lnTo>
                  <a:lnTo>
                    <a:pt x="10389" y="103783"/>
                  </a:lnTo>
                  <a:lnTo>
                    <a:pt x="15849" y="111941"/>
                  </a:lnTo>
                  <a:lnTo>
                    <a:pt x="45889" y="134600"/>
                  </a:lnTo>
                  <a:lnTo>
                    <a:pt x="84426" y="144954"/>
                  </a:lnTo>
                  <a:lnTo>
                    <a:pt x="142581" y="1493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4187076" y="2477123"/>
              <a:ext cx="150666" cy="119107"/>
            </a:xfrm>
            <a:custGeom>
              <a:avLst/>
              <a:gdLst/>
              <a:ahLst/>
              <a:cxnLst/>
              <a:rect l="0" t="0" r="0" b="0"/>
              <a:pathLst>
                <a:path w="150666" h="119107">
                  <a:moveTo>
                    <a:pt x="108550" y="18130"/>
                  </a:moveTo>
                  <a:lnTo>
                    <a:pt x="97372" y="6952"/>
                  </a:lnTo>
                  <a:lnTo>
                    <a:pt x="79406" y="1464"/>
                  </a:lnTo>
                  <a:lnTo>
                    <a:pt x="68064" y="0"/>
                  </a:lnTo>
                  <a:lnTo>
                    <a:pt x="49222" y="4613"/>
                  </a:lnTo>
                  <a:lnTo>
                    <a:pt x="18063" y="26639"/>
                  </a:lnTo>
                  <a:lnTo>
                    <a:pt x="2061" y="52237"/>
                  </a:lnTo>
                  <a:lnTo>
                    <a:pt x="0" y="71893"/>
                  </a:lnTo>
                  <a:lnTo>
                    <a:pt x="1089" y="82048"/>
                  </a:lnTo>
                  <a:lnTo>
                    <a:pt x="11657" y="99571"/>
                  </a:lnTo>
                  <a:lnTo>
                    <a:pt x="19388" y="107519"/>
                  </a:lnTo>
                  <a:lnTo>
                    <a:pt x="40457" y="116350"/>
                  </a:lnTo>
                  <a:lnTo>
                    <a:pt x="64249" y="119106"/>
                  </a:lnTo>
                  <a:lnTo>
                    <a:pt x="127076" y="106351"/>
                  </a:lnTo>
                  <a:lnTo>
                    <a:pt x="150665" y="1023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>
              <a:off x="4424164" y="2274155"/>
              <a:ext cx="50449" cy="326384"/>
            </a:xfrm>
            <a:custGeom>
              <a:avLst/>
              <a:gdLst/>
              <a:ahLst/>
              <a:cxnLst/>
              <a:rect l="0" t="0" r="0" b="0"/>
              <a:pathLst>
                <a:path w="50449" h="326384">
                  <a:moveTo>
                    <a:pt x="8334" y="0"/>
                  </a:moveTo>
                  <a:lnTo>
                    <a:pt x="0" y="48931"/>
                  </a:lnTo>
                  <a:lnTo>
                    <a:pt x="1575" y="96776"/>
                  </a:lnTo>
                  <a:lnTo>
                    <a:pt x="12588" y="154167"/>
                  </a:lnTo>
                  <a:lnTo>
                    <a:pt x="24858" y="214940"/>
                  </a:lnTo>
                  <a:lnTo>
                    <a:pt x="31615" y="270098"/>
                  </a:lnTo>
                  <a:lnTo>
                    <a:pt x="50448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>
              <a:off x="4306155" y="2412489"/>
              <a:ext cx="252685" cy="19594"/>
            </a:xfrm>
            <a:custGeom>
              <a:avLst/>
              <a:gdLst/>
              <a:ahLst/>
              <a:cxnLst/>
              <a:rect l="0" t="0" r="0" b="0"/>
              <a:pathLst>
                <a:path w="252685" h="19594">
                  <a:moveTo>
                    <a:pt x="252684" y="9065"/>
                  </a:moveTo>
                  <a:lnTo>
                    <a:pt x="209992" y="5945"/>
                  </a:lnTo>
                  <a:lnTo>
                    <a:pt x="162753" y="0"/>
                  </a:lnTo>
                  <a:lnTo>
                    <a:pt x="107191" y="6061"/>
                  </a:lnTo>
                  <a:lnTo>
                    <a:pt x="47343" y="11591"/>
                  </a:lnTo>
                  <a:lnTo>
                    <a:pt x="0" y="195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4905681" y="2426017"/>
              <a:ext cx="199296" cy="227165"/>
            </a:xfrm>
            <a:custGeom>
              <a:avLst/>
              <a:gdLst/>
              <a:ahLst/>
              <a:cxnLst/>
              <a:rect l="0" t="0" r="0" b="0"/>
              <a:pathLst>
                <a:path w="199296" h="227165">
                  <a:moveTo>
                    <a:pt x="169055" y="6065"/>
                  </a:moveTo>
                  <a:lnTo>
                    <a:pt x="126363" y="2946"/>
                  </a:lnTo>
                  <a:lnTo>
                    <a:pt x="105627" y="0"/>
                  </a:lnTo>
                  <a:lnTo>
                    <a:pt x="84713" y="2590"/>
                  </a:lnTo>
                  <a:lnTo>
                    <a:pt x="53208" y="16214"/>
                  </a:lnTo>
                  <a:lnTo>
                    <a:pt x="4721" y="55473"/>
                  </a:lnTo>
                  <a:lnTo>
                    <a:pt x="1008" y="63570"/>
                  </a:lnTo>
                  <a:lnTo>
                    <a:pt x="0" y="81926"/>
                  </a:lnTo>
                  <a:lnTo>
                    <a:pt x="3710" y="89394"/>
                  </a:lnTo>
                  <a:lnTo>
                    <a:pt x="17189" y="100812"/>
                  </a:lnTo>
                  <a:lnTo>
                    <a:pt x="50098" y="108228"/>
                  </a:lnTo>
                  <a:lnTo>
                    <a:pt x="101970" y="111904"/>
                  </a:lnTo>
                  <a:lnTo>
                    <a:pt x="136310" y="120743"/>
                  </a:lnTo>
                  <a:lnTo>
                    <a:pt x="189959" y="150730"/>
                  </a:lnTo>
                  <a:lnTo>
                    <a:pt x="195859" y="158660"/>
                  </a:lnTo>
                  <a:lnTo>
                    <a:pt x="198623" y="167457"/>
                  </a:lnTo>
                  <a:lnTo>
                    <a:pt x="199295" y="176831"/>
                  </a:lnTo>
                  <a:lnTo>
                    <a:pt x="193803" y="193485"/>
                  </a:lnTo>
                  <a:lnTo>
                    <a:pt x="189063" y="201202"/>
                  </a:lnTo>
                  <a:lnTo>
                    <a:pt x="171318" y="212896"/>
                  </a:lnTo>
                  <a:lnTo>
                    <a:pt x="147834" y="220822"/>
                  </a:lnTo>
                  <a:lnTo>
                    <a:pt x="94630" y="225911"/>
                  </a:lnTo>
                  <a:lnTo>
                    <a:pt x="56146" y="226793"/>
                  </a:lnTo>
                  <a:lnTo>
                    <a:pt x="21656" y="22716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5155075" y="2516113"/>
              <a:ext cx="288159" cy="341651"/>
            </a:xfrm>
            <a:custGeom>
              <a:avLst/>
              <a:gdLst/>
              <a:ahLst/>
              <a:cxnLst/>
              <a:rect l="0" t="0" r="0" b="0"/>
              <a:pathLst>
                <a:path w="288159" h="341651">
                  <a:moveTo>
                    <a:pt x="130231" y="84425"/>
                  </a:moveTo>
                  <a:lnTo>
                    <a:pt x="130231" y="62069"/>
                  </a:lnTo>
                  <a:lnTo>
                    <a:pt x="119052" y="31398"/>
                  </a:lnTo>
                  <a:lnTo>
                    <a:pt x="95333" y="5672"/>
                  </a:lnTo>
                  <a:lnTo>
                    <a:pt x="84738" y="1508"/>
                  </a:lnTo>
                  <a:lnTo>
                    <a:pt x="60489" y="0"/>
                  </a:lnTo>
                  <a:lnTo>
                    <a:pt x="40352" y="6349"/>
                  </a:lnTo>
                  <a:lnTo>
                    <a:pt x="31707" y="11317"/>
                  </a:lnTo>
                  <a:lnTo>
                    <a:pt x="18982" y="29316"/>
                  </a:lnTo>
                  <a:lnTo>
                    <a:pt x="1281" y="73410"/>
                  </a:lnTo>
                  <a:lnTo>
                    <a:pt x="0" y="94737"/>
                  </a:lnTo>
                  <a:lnTo>
                    <a:pt x="4499" y="114745"/>
                  </a:lnTo>
                  <a:lnTo>
                    <a:pt x="14299" y="131436"/>
                  </a:lnTo>
                  <a:lnTo>
                    <a:pt x="29572" y="143534"/>
                  </a:lnTo>
                  <a:lnTo>
                    <a:pt x="38559" y="148398"/>
                  </a:lnTo>
                  <a:lnTo>
                    <a:pt x="48059" y="149300"/>
                  </a:lnTo>
                  <a:lnTo>
                    <a:pt x="67974" y="144064"/>
                  </a:lnTo>
                  <a:lnTo>
                    <a:pt x="93327" y="127963"/>
                  </a:lnTo>
                  <a:lnTo>
                    <a:pt x="105250" y="111964"/>
                  </a:lnTo>
                  <a:lnTo>
                    <a:pt x="110067" y="102785"/>
                  </a:lnTo>
                  <a:lnTo>
                    <a:pt x="115619" y="100174"/>
                  </a:lnTo>
                  <a:lnTo>
                    <a:pt x="121659" y="101944"/>
                  </a:lnTo>
                  <a:lnTo>
                    <a:pt x="128026" y="106633"/>
                  </a:lnTo>
                  <a:lnTo>
                    <a:pt x="135100" y="124321"/>
                  </a:lnTo>
                  <a:lnTo>
                    <a:pt x="147249" y="187295"/>
                  </a:lnTo>
                  <a:lnTo>
                    <a:pt x="150490" y="242569"/>
                  </a:lnTo>
                  <a:lnTo>
                    <a:pt x="151130" y="298548"/>
                  </a:lnTo>
                  <a:lnTo>
                    <a:pt x="156152" y="340411"/>
                  </a:lnTo>
                  <a:lnTo>
                    <a:pt x="153361" y="341650"/>
                  </a:lnTo>
                  <a:lnTo>
                    <a:pt x="149160" y="340137"/>
                  </a:lnTo>
                  <a:lnTo>
                    <a:pt x="148700" y="336788"/>
                  </a:lnTo>
                  <a:lnTo>
                    <a:pt x="154426" y="326828"/>
                  </a:lnTo>
                  <a:lnTo>
                    <a:pt x="170804" y="308067"/>
                  </a:lnTo>
                  <a:lnTo>
                    <a:pt x="196065" y="293279"/>
                  </a:lnTo>
                  <a:lnTo>
                    <a:pt x="249514" y="274175"/>
                  </a:lnTo>
                  <a:lnTo>
                    <a:pt x="288158" y="26341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>
              <a:off x="5369967" y="2484725"/>
              <a:ext cx="168024" cy="189959"/>
            </a:xfrm>
            <a:custGeom>
              <a:avLst/>
              <a:gdLst/>
              <a:ahLst/>
              <a:cxnLst/>
              <a:rect l="0" t="0" r="0" b="0"/>
              <a:pathLst>
                <a:path w="168024" h="189959">
                  <a:moveTo>
                    <a:pt x="10095" y="42114"/>
                  </a:moveTo>
                  <a:lnTo>
                    <a:pt x="1762" y="79592"/>
                  </a:lnTo>
                  <a:lnTo>
                    <a:pt x="0" y="131015"/>
                  </a:lnTo>
                  <a:lnTo>
                    <a:pt x="5999" y="152206"/>
                  </a:lnTo>
                  <a:lnTo>
                    <a:pt x="17633" y="169422"/>
                  </a:lnTo>
                  <a:lnTo>
                    <a:pt x="34503" y="184873"/>
                  </a:lnTo>
                  <a:lnTo>
                    <a:pt x="43914" y="188759"/>
                  </a:lnTo>
                  <a:lnTo>
                    <a:pt x="63731" y="189958"/>
                  </a:lnTo>
                  <a:lnTo>
                    <a:pt x="94618" y="178466"/>
                  </a:lnTo>
                  <a:lnTo>
                    <a:pt x="120407" y="160244"/>
                  </a:lnTo>
                  <a:lnTo>
                    <a:pt x="142866" y="134437"/>
                  </a:lnTo>
                  <a:lnTo>
                    <a:pt x="158749" y="98975"/>
                  </a:lnTo>
                  <a:lnTo>
                    <a:pt x="166191" y="46240"/>
                  </a:lnTo>
                  <a:lnTo>
                    <a:pt x="16802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5587700" y="2504047"/>
              <a:ext cx="192446" cy="169803"/>
            </a:xfrm>
            <a:custGeom>
              <a:avLst/>
              <a:gdLst/>
              <a:ahLst/>
              <a:cxnLst/>
              <a:rect l="0" t="0" r="0" b="0"/>
              <a:pathLst>
                <a:path w="192446" h="169803">
                  <a:moveTo>
                    <a:pt x="129274" y="96491"/>
                  </a:moveTo>
                  <a:lnTo>
                    <a:pt x="126154" y="53800"/>
                  </a:lnTo>
                  <a:lnTo>
                    <a:pt x="119698" y="34234"/>
                  </a:lnTo>
                  <a:lnTo>
                    <a:pt x="109030" y="17738"/>
                  </a:lnTo>
                  <a:lnTo>
                    <a:pt x="93371" y="5728"/>
                  </a:lnTo>
                  <a:lnTo>
                    <a:pt x="84282" y="888"/>
                  </a:lnTo>
                  <a:lnTo>
                    <a:pt x="73543" y="0"/>
                  </a:lnTo>
                  <a:lnTo>
                    <a:pt x="49132" y="5253"/>
                  </a:lnTo>
                  <a:lnTo>
                    <a:pt x="28924" y="18506"/>
                  </a:lnTo>
                  <a:lnTo>
                    <a:pt x="13314" y="36095"/>
                  </a:lnTo>
                  <a:lnTo>
                    <a:pt x="2477" y="55611"/>
                  </a:lnTo>
                  <a:lnTo>
                    <a:pt x="0" y="79102"/>
                  </a:lnTo>
                  <a:lnTo>
                    <a:pt x="7942" y="132311"/>
                  </a:lnTo>
                  <a:lnTo>
                    <a:pt x="20366" y="153745"/>
                  </a:lnTo>
                  <a:lnTo>
                    <a:pt x="28593" y="162737"/>
                  </a:lnTo>
                  <a:lnTo>
                    <a:pt x="37587" y="167561"/>
                  </a:lnTo>
                  <a:lnTo>
                    <a:pt x="56938" y="169802"/>
                  </a:lnTo>
                  <a:lnTo>
                    <a:pt x="77238" y="163779"/>
                  </a:lnTo>
                  <a:lnTo>
                    <a:pt x="87564" y="158897"/>
                  </a:lnTo>
                  <a:lnTo>
                    <a:pt x="102158" y="144115"/>
                  </a:lnTo>
                  <a:lnTo>
                    <a:pt x="121058" y="106029"/>
                  </a:lnTo>
                  <a:lnTo>
                    <a:pt x="126136" y="104019"/>
                  </a:lnTo>
                  <a:lnTo>
                    <a:pt x="131862" y="107359"/>
                  </a:lnTo>
                  <a:lnTo>
                    <a:pt x="164710" y="147056"/>
                  </a:lnTo>
                  <a:lnTo>
                    <a:pt x="192445" y="15966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5822259" y="2484725"/>
              <a:ext cx="73700" cy="159174"/>
            </a:xfrm>
            <a:custGeom>
              <a:avLst/>
              <a:gdLst/>
              <a:ahLst/>
              <a:cxnLst/>
              <a:rect l="0" t="0" r="0" b="0"/>
              <a:pathLst>
                <a:path w="73700" h="159174">
                  <a:moveTo>
                    <a:pt x="0" y="73700"/>
                  </a:moveTo>
                  <a:lnTo>
                    <a:pt x="3119" y="116391"/>
                  </a:lnTo>
                  <a:lnTo>
                    <a:pt x="14654" y="158042"/>
                  </a:lnTo>
                  <a:lnTo>
                    <a:pt x="15618" y="159173"/>
                  </a:lnTo>
                  <a:lnTo>
                    <a:pt x="3894" y="103608"/>
                  </a:lnTo>
                  <a:lnTo>
                    <a:pt x="2323" y="66314"/>
                  </a:lnTo>
                  <a:lnTo>
                    <a:pt x="6102" y="43511"/>
                  </a:lnTo>
                  <a:lnTo>
                    <a:pt x="11087" y="34856"/>
                  </a:lnTo>
                  <a:lnTo>
                    <a:pt x="25984" y="22121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Freeform 75"/>
            <p:cNvSpPr/>
            <p:nvPr/>
          </p:nvSpPr>
          <p:spPr>
            <a:xfrm>
              <a:off x="5962021" y="2510302"/>
              <a:ext cx="133980" cy="189034"/>
            </a:xfrm>
            <a:custGeom>
              <a:avLst/>
              <a:gdLst/>
              <a:ahLst/>
              <a:cxnLst/>
              <a:rect l="0" t="0" r="0" b="0"/>
              <a:pathLst>
                <a:path w="133980" h="189034">
                  <a:moveTo>
                    <a:pt x="7637" y="69179"/>
                  </a:moveTo>
                  <a:lnTo>
                    <a:pt x="45115" y="77513"/>
                  </a:lnTo>
                  <a:lnTo>
                    <a:pt x="79963" y="75938"/>
                  </a:lnTo>
                  <a:lnTo>
                    <a:pt x="100613" y="69843"/>
                  </a:lnTo>
                  <a:lnTo>
                    <a:pt x="117590" y="59336"/>
                  </a:lnTo>
                  <a:lnTo>
                    <a:pt x="121884" y="52089"/>
                  </a:lnTo>
                  <a:lnTo>
                    <a:pt x="123534" y="34677"/>
                  </a:lnTo>
                  <a:lnTo>
                    <a:pt x="117249" y="18360"/>
                  </a:lnTo>
                  <a:lnTo>
                    <a:pt x="112297" y="10734"/>
                  </a:lnTo>
                  <a:lnTo>
                    <a:pt x="104316" y="5649"/>
                  </a:lnTo>
                  <a:lnTo>
                    <a:pt x="82971" y="0"/>
                  </a:lnTo>
                  <a:lnTo>
                    <a:pt x="61006" y="3728"/>
                  </a:lnTo>
                  <a:lnTo>
                    <a:pt x="32029" y="18981"/>
                  </a:lnTo>
                  <a:lnTo>
                    <a:pt x="17308" y="32831"/>
                  </a:lnTo>
                  <a:lnTo>
                    <a:pt x="6866" y="50685"/>
                  </a:lnTo>
                  <a:lnTo>
                    <a:pt x="0" y="86056"/>
                  </a:lnTo>
                  <a:lnTo>
                    <a:pt x="3554" y="126173"/>
                  </a:lnTo>
                  <a:lnTo>
                    <a:pt x="15181" y="147542"/>
                  </a:lnTo>
                  <a:lnTo>
                    <a:pt x="32047" y="163669"/>
                  </a:lnTo>
                  <a:lnTo>
                    <a:pt x="62443" y="179325"/>
                  </a:lnTo>
                  <a:lnTo>
                    <a:pt x="98225" y="189033"/>
                  </a:lnTo>
                  <a:lnTo>
                    <a:pt x="133979" y="18499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2" name="Group 91"/>
          <p:cNvGrpSpPr/>
          <p:nvPr/>
        </p:nvGrpSpPr>
        <p:grpSpPr>
          <a:xfrm>
            <a:off x="1126549" y="2916393"/>
            <a:ext cx="3042737" cy="528455"/>
            <a:chOff x="1126549" y="2916393"/>
            <a:chExt cx="3042737" cy="528455"/>
          </a:xfrm>
        </p:grpSpPr>
        <p:sp>
          <p:nvSpPr>
            <p:cNvPr id="78" name="Freeform 77"/>
            <p:cNvSpPr/>
            <p:nvPr/>
          </p:nvSpPr>
          <p:spPr>
            <a:xfrm>
              <a:off x="1242362" y="3021678"/>
              <a:ext cx="21058" cy="315856"/>
            </a:xfrm>
            <a:custGeom>
              <a:avLst/>
              <a:gdLst/>
              <a:ahLst/>
              <a:cxnLst/>
              <a:rect l="0" t="0" r="0" b="0"/>
              <a:pathLst>
                <a:path w="21058" h="315856">
                  <a:moveTo>
                    <a:pt x="0" y="0"/>
                  </a:moveTo>
                  <a:lnTo>
                    <a:pt x="0" y="58617"/>
                  </a:lnTo>
                  <a:lnTo>
                    <a:pt x="1170" y="111621"/>
                  </a:lnTo>
                  <a:lnTo>
                    <a:pt x="9065" y="173494"/>
                  </a:lnTo>
                  <a:lnTo>
                    <a:pt x="10240" y="235655"/>
                  </a:lnTo>
                  <a:lnTo>
                    <a:pt x="13591" y="287968"/>
                  </a:lnTo>
                  <a:lnTo>
                    <a:pt x="21057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126549" y="3105906"/>
              <a:ext cx="273742" cy="52644"/>
            </a:xfrm>
            <a:custGeom>
              <a:avLst/>
              <a:gdLst/>
              <a:ahLst/>
              <a:cxnLst/>
              <a:rect l="0" t="0" r="0" b="0"/>
              <a:pathLst>
                <a:path w="273742" h="52644">
                  <a:moveTo>
                    <a:pt x="273741" y="0"/>
                  </a:moveTo>
                  <a:lnTo>
                    <a:pt x="236263" y="8334"/>
                  </a:lnTo>
                  <a:lnTo>
                    <a:pt x="184839" y="15684"/>
                  </a:lnTo>
                  <a:lnTo>
                    <a:pt x="122386" y="22336"/>
                  </a:lnTo>
                  <a:lnTo>
                    <a:pt x="63776" y="37514"/>
                  </a:lnTo>
                  <a:lnTo>
                    <a:pt x="27475" y="43871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/>
            <p:cNvSpPr/>
            <p:nvPr/>
          </p:nvSpPr>
          <p:spPr>
            <a:xfrm>
              <a:off x="1405229" y="2958507"/>
              <a:ext cx="281347" cy="338020"/>
            </a:xfrm>
            <a:custGeom>
              <a:avLst/>
              <a:gdLst/>
              <a:ahLst/>
              <a:cxnLst/>
              <a:rect l="0" t="0" r="0" b="0"/>
              <a:pathLst>
                <a:path w="281347" h="338020">
                  <a:moveTo>
                    <a:pt x="5589" y="0"/>
                  </a:moveTo>
                  <a:lnTo>
                    <a:pt x="0" y="16768"/>
                  </a:lnTo>
                  <a:lnTo>
                    <a:pt x="4044" y="78565"/>
                  </a:lnTo>
                  <a:lnTo>
                    <a:pt x="8251" y="127784"/>
                  </a:lnTo>
                  <a:lnTo>
                    <a:pt x="16906" y="179412"/>
                  </a:lnTo>
                  <a:lnTo>
                    <a:pt x="23760" y="228634"/>
                  </a:lnTo>
                  <a:lnTo>
                    <a:pt x="31665" y="281599"/>
                  </a:lnTo>
                  <a:lnTo>
                    <a:pt x="35542" y="320653"/>
                  </a:lnTo>
                  <a:lnTo>
                    <a:pt x="34917" y="326073"/>
                  </a:lnTo>
                  <a:lnTo>
                    <a:pt x="33330" y="326177"/>
                  </a:lnTo>
                  <a:lnTo>
                    <a:pt x="28447" y="315763"/>
                  </a:lnTo>
                  <a:lnTo>
                    <a:pt x="18900" y="267831"/>
                  </a:lnTo>
                  <a:lnTo>
                    <a:pt x="20062" y="225587"/>
                  </a:lnTo>
                  <a:lnTo>
                    <a:pt x="26059" y="203206"/>
                  </a:lnTo>
                  <a:lnTo>
                    <a:pt x="36524" y="185460"/>
                  </a:lnTo>
                  <a:lnTo>
                    <a:pt x="43760" y="180962"/>
                  </a:lnTo>
                  <a:lnTo>
                    <a:pt x="61158" y="179084"/>
                  </a:lnTo>
                  <a:lnTo>
                    <a:pt x="69542" y="182560"/>
                  </a:lnTo>
                  <a:lnTo>
                    <a:pt x="92518" y="204221"/>
                  </a:lnTo>
                  <a:lnTo>
                    <a:pt x="112974" y="234035"/>
                  </a:lnTo>
                  <a:lnTo>
                    <a:pt x="125794" y="271985"/>
                  </a:lnTo>
                  <a:lnTo>
                    <a:pt x="136712" y="335064"/>
                  </a:lnTo>
                  <a:lnTo>
                    <a:pt x="138628" y="338019"/>
                  </a:lnTo>
                  <a:lnTo>
                    <a:pt x="139905" y="335311"/>
                  </a:lnTo>
                  <a:lnTo>
                    <a:pt x="147544" y="297342"/>
                  </a:lnTo>
                  <a:lnTo>
                    <a:pt x="162554" y="269556"/>
                  </a:lnTo>
                  <a:lnTo>
                    <a:pt x="178296" y="257063"/>
                  </a:lnTo>
                  <a:lnTo>
                    <a:pt x="234470" y="228892"/>
                  </a:lnTo>
                  <a:lnTo>
                    <a:pt x="264750" y="203011"/>
                  </a:lnTo>
                  <a:lnTo>
                    <a:pt x="280599" y="176745"/>
                  </a:lnTo>
                  <a:lnTo>
                    <a:pt x="281346" y="168133"/>
                  </a:lnTo>
                  <a:lnTo>
                    <a:pt x="275937" y="152325"/>
                  </a:lnTo>
                  <a:lnTo>
                    <a:pt x="262614" y="140620"/>
                  </a:lnTo>
                  <a:lnTo>
                    <a:pt x="243825" y="132688"/>
                  </a:lnTo>
                  <a:lnTo>
                    <a:pt x="219876" y="129162"/>
                  </a:lnTo>
                  <a:lnTo>
                    <a:pt x="209279" y="131732"/>
                  </a:lnTo>
                  <a:lnTo>
                    <a:pt x="183185" y="150946"/>
                  </a:lnTo>
                  <a:lnTo>
                    <a:pt x="167969" y="164963"/>
                  </a:lnTo>
                  <a:lnTo>
                    <a:pt x="159646" y="185231"/>
                  </a:lnTo>
                  <a:lnTo>
                    <a:pt x="157117" y="208667"/>
                  </a:lnTo>
                  <a:lnTo>
                    <a:pt x="168032" y="262962"/>
                  </a:lnTo>
                  <a:lnTo>
                    <a:pt x="183442" y="294724"/>
                  </a:lnTo>
                  <a:lnTo>
                    <a:pt x="199278" y="309583"/>
                  </a:lnTo>
                  <a:lnTo>
                    <a:pt x="238041" y="328655"/>
                  </a:lnTo>
                  <a:lnTo>
                    <a:pt x="27933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Freeform 80"/>
            <p:cNvSpPr/>
            <p:nvPr/>
          </p:nvSpPr>
          <p:spPr>
            <a:xfrm>
              <a:off x="2012517" y="3068255"/>
              <a:ext cx="157003" cy="193282"/>
            </a:xfrm>
            <a:custGeom>
              <a:avLst/>
              <a:gdLst/>
              <a:ahLst/>
              <a:cxnLst/>
              <a:rect l="0" t="0" r="0" b="0"/>
              <a:pathLst>
                <a:path w="157003" h="193282">
                  <a:moveTo>
                    <a:pt x="135296" y="6066"/>
                  </a:moveTo>
                  <a:lnTo>
                    <a:pt x="102844" y="0"/>
                  </a:lnTo>
                  <a:lnTo>
                    <a:pt x="50954" y="10625"/>
                  </a:lnTo>
                  <a:lnTo>
                    <a:pt x="25038" y="26004"/>
                  </a:lnTo>
                  <a:lnTo>
                    <a:pt x="2541" y="45379"/>
                  </a:lnTo>
                  <a:lnTo>
                    <a:pt x="0" y="52161"/>
                  </a:lnTo>
                  <a:lnTo>
                    <a:pt x="645" y="59023"/>
                  </a:lnTo>
                  <a:lnTo>
                    <a:pt x="3414" y="65937"/>
                  </a:lnTo>
                  <a:lnTo>
                    <a:pt x="9940" y="70547"/>
                  </a:lnTo>
                  <a:lnTo>
                    <a:pt x="41482" y="77034"/>
                  </a:lnTo>
                  <a:lnTo>
                    <a:pt x="79293" y="81296"/>
                  </a:lnTo>
                  <a:lnTo>
                    <a:pt x="134854" y="108967"/>
                  </a:lnTo>
                  <a:lnTo>
                    <a:pt x="149917" y="125499"/>
                  </a:lnTo>
                  <a:lnTo>
                    <a:pt x="155572" y="134821"/>
                  </a:lnTo>
                  <a:lnTo>
                    <a:pt x="157002" y="143375"/>
                  </a:lnTo>
                  <a:lnTo>
                    <a:pt x="155616" y="151418"/>
                  </a:lnTo>
                  <a:lnTo>
                    <a:pt x="152352" y="159119"/>
                  </a:lnTo>
                  <a:lnTo>
                    <a:pt x="139367" y="170796"/>
                  </a:lnTo>
                  <a:lnTo>
                    <a:pt x="102435" y="187824"/>
                  </a:lnTo>
                  <a:lnTo>
                    <a:pt x="66158" y="193281"/>
                  </a:lnTo>
                  <a:lnTo>
                    <a:pt x="19483" y="1850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2228313" y="3142153"/>
              <a:ext cx="287998" cy="302695"/>
            </a:xfrm>
            <a:custGeom>
              <a:avLst/>
              <a:gdLst/>
              <a:ahLst/>
              <a:cxnLst/>
              <a:rect l="0" t="0" r="0" b="0"/>
              <a:pathLst>
                <a:path w="287998" h="302695">
                  <a:moveTo>
                    <a:pt x="98485" y="58510"/>
                  </a:moveTo>
                  <a:lnTo>
                    <a:pt x="104074" y="36153"/>
                  </a:lnTo>
                  <a:lnTo>
                    <a:pt x="103380" y="27228"/>
                  </a:lnTo>
                  <a:lnTo>
                    <a:pt x="96371" y="11071"/>
                  </a:lnTo>
                  <a:lnTo>
                    <a:pt x="88887" y="5827"/>
                  </a:lnTo>
                  <a:lnTo>
                    <a:pt x="68093" y="0"/>
                  </a:lnTo>
                  <a:lnTo>
                    <a:pt x="46372" y="3650"/>
                  </a:lnTo>
                  <a:lnTo>
                    <a:pt x="35667" y="7899"/>
                  </a:lnTo>
                  <a:lnTo>
                    <a:pt x="20653" y="21978"/>
                  </a:lnTo>
                  <a:lnTo>
                    <a:pt x="1482" y="59613"/>
                  </a:lnTo>
                  <a:lnTo>
                    <a:pt x="0" y="80057"/>
                  </a:lnTo>
                  <a:lnTo>
                    <a:pt x="4411" y="99672"/>
                  </a:lnTo>
                  <a:lnTo>
                    <a:pt x="14170" y="116188"/>
                  </a:lnTo>
                  <a:lnTo>
                    <a:pt x="22388" y="121529"/>
                  </a:lnTo>
                  <a:lnTo>
                    <a:pt x="43997" y="127462"/>
                  </a:lnTo>
                  <a:lnTo>
                    <a:pt x="53970" y="125535"/>
                  </a:lnTo>
                  <a:lnTo>
                    <a:pt x="71291" y="114035"/>
                  </a:lnTo>
                  <a:lnTo>
                    <a:pt x="94197" y="87830"/>
                  </a:lnTo>
                  <a:lnTo>
                    <a:pt x="99136" y="86245"/>
                  </a:lnTo>
                  <a:lnTo>
                    <a:pt x="102428" y="89868"/>
                  </a:lnTo>
                  <a:lnTo>
                    <a:pt x="116768" y="146762"/>
                  </a:lnTo>
                  <a:lnTo>
                    <a:pt x="126412" y="206222"/>
                  </a:lnTo>
                  <a:lnTo>
                    <a:pt x="135178" y="267503"/>
                  </a:lnTo>
                  <a:lnTo>
                    <a:pt x="144582" y="300198"/>
                  </a:lnTo>
                  <a:lnTo>
                    <a:pt x="146763" y="302694"/>
                  </a:lnTo>
                  <a:lnTo>
                    <a:pt x="148218" y="299678"/>
                  </a:lnTo>
                  <a:lnTo>
                    <a:pt x="149188" y="292988"/>
                  </a:lnTo>
                  <a:lnTo>
                    <a:pt x="156504" y="279316"/>
                  </a:lnTo>
                  <a:lnTo>
                    <a:pt x="180265" y="251475"/>
                  </a:lnTo>
                  <a:lnTo>
                    <a:pt x="206164" y="236047"/>
                  </a:lnTo>
                  <a:lnTo>
                    <a:pt x="267151" y="213109"/>
                  </a:lnTo>
                  <a:lnTo>
                    <a:pt x="278732" y="205989"/>
                  </a:lnTo>
                  <a:lnTo>
                    <a:pt x="287997" y="19538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3" name="Freeform 82"/>
            <p:cNvSpPr/>
            <p:nvPr/>
          </p:nvSpPr>
          <p:spPr>
            <a:xfrm>
              <a:off x="2413221" y="3084849"/>
              <a:ext cx="150392" cy="160334"/>
            </a:xfrm>
            <a:custGeom>
              <a:avLst/>
              <a:gdLst/>
              <a:ahLst/>
              <a:cxnLst/>
              <a:rect l="0" t="0" r="0" b="0"/>
              <a:pathLst>
                <a:path w="150392" h="160334">
                  <a:moveTo>
                    <a:pt x="8333" y="21057"/>
                  </a:moveTo>
                  <a:lnTo>
                    <a:pt x="0" y="58536"/>
                  </a:lnTo>
                  <a:lnTo>
                    <a:pt x="1575" y="93383"/>
                  </a:lnTo>
                  <a:lnTo>
                    <a:pt x="7669" y="115203"/>
                  </a:lnTo>
                  <a:lnTo>
                    <a:pt x="18176" y="136600"/>
                  </a:lnTo>
                  <a:lnTo>
                    <a:pt x="33765" y="151568"/>
                  </a:lnTo>
                  <a:lnTo>
                    <a:pt x="42835" y="157198"/>
                  </a:lnTo>
                  <a:lnTo>
                    <a:pt x="65391" y="160333"/>
                  </a:lnTo>
                  <a:lnTo>
                    <a:pt x="88674" y="156657"/>
                  </a:lnTo>
                  <a:lnTo>
                    <a:pt x="114936" y="141434"/>
                  </a:lnTo>
                  <a:lnTo>
                    <a:pt x="130191" y="128760"/>
                  </a:lnTo>
                  <a:lnTo>
                    <a:pt x="138532" y="109090"/>
                  </a:lnTo>
                  <a:lnTo>
                    <a:pt x="150391" y="51974"/>
                  </a:lnTo>
                  <a:lnTo>
                    <a:pt x="14520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4" name="Freeform 83"/>
            <p:cNvSpPr/>
            <p:nvPr/>
          </p:nvSpPr>
          <p:spPr>
            <a:xfrm>
              <a:off x="2637308" y="3075879"/>
              <a:ext cx="163273" cy="145350"/>
            </a:xfrm>
            <a:custGeom>
              <a:avLst/>
              <a:gdLst/>
              <a:ahLst/>
              <a:cxnLst/>
              <a:rect l="0" t="0" r="0" b="0"/>
              <a:pathLst>
                <a:path w="163273" h="145350">
                  <a:moveTo>
                    <a:pt x="100101" y="103727"/>
                  </a:moveTo>
                  <a:lnTo>
                    <a:pt x="96981" y="61035"/>
                  </a:lnTo>
                  <a:lnTo>
                    <a:pt x="90526" y="41469"/>
                  </a:lnTo>
                  <a:lnTo>
                    <a:pt x="79858" y="24974"/>
                  </a:lnTo>
                  <a:lnTo>
                    <a:pt x="55109" y="2534"/>
                  </a:lnTo>
                  <a:lnTo>
                    <a:pt x="46709" y="0"/>
                  </a:lnTo>
                  <a:lnTo>
                    <a:pt x="38770" y="650"/>
                  </a:lnTo>
                  <a:lnTo>
                    <a:pt x="31138" y="3424"/>
                  </a:lnTo>
                  <a:lnTo>
                    <a:pt x="16418" y="15864"/>
                  </a:lnTo>
                  <a:lnTo>
                    <a:pt x="9218" y="24095"/>
                  </a:lnTo>
                  <a:lnTo>
                    <a:pt x="1216" y="48838"/>
                  </a:lnTo>
                  <a:lnTo>
                    <a:pt x="0" y="78162"/>
                  </a:lnTo>
                  <a:lnTo>
                    <a:pt x="12470" y="118639"/>
                  </a:lnTo>
                  <a:lnTo>
                    <a:pt x="24499" y="138041"/>
                  </a:lnTo>
                  <a:lnTo>
                    <a:pt x="33322" y="142980"/>
                  </a:lnTo>
                  <a:lnTo>
                    <a:pt x="55603" y="145349"/>
                  </a:lnTo>
                  <a:lnTo>
                    <a:pt x="74865" y="139383"/>
                  </a:lnTo>
                  <a:lnTo>
                    <a:pt x="83277" y="134517"/>
                  </a:lnTo>
                  <a:lnTo>
                    <a:pt x="88885" y="126593"/>
                  </a:lnTo>
                  <a:lnTo>
                    <a:pt x="95116" y="105311"/>
                  </a:lnTo>
                  <a:lnTo>
                    <a:pt x="99117" y="100103"/>
                  </a:lnTo>
                  <a:lnTo>
                    <a:pt x="104125" y="98972"/>
                  </a:lnTo>
                  <a:lnTo>
                    <a:pt x="109803" y="100557"/>
                  </a:lnTo>
                  <a:lnTo>
                    <a:pt x="142568" y="119976"/>
                  </a:lnTo>
                  <a:lnTo>
                    <a:pt x="163272" y="1247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2842694" y="3053264"/>
              <a:ext cx="94758" cy="160633"/>
            </a:xfrm>
            <a:custGeom>
              <a:avLst/>
              <a:gdLst/>
              <a:ahLst/>
              <a:cxnLst/>
              <a:rect l="0" t="0" r="0" b="0"/>
              <a:pathLst>
                <a:path w="94758" h="160633">
                  <a:moveTo>
                    <a:pt x="0" y="84228"/>
                  </a:moveTo>
                  <a:lnTo>
                    <a:pt x="27511" y="138103"/>
                  </a:lnTo>
                  <a:lnTo>
                    <a:pt x="34844" y="158475"/>
                  </a:lnTo>
                  <a:lnTo>
                    <a:pt x="37268" y="160632"/>
                  </a:lnTo>
                  <a:lnTo>
                    <a:pt x="38883" y="157391"/>
                  </a:lnTo>
                  <a:lnTo>
                    <a:pt x="39960" y="150551"/>
                  </a:lnTo>
                  <a:lnTo>
                    <a:pt x="34918" y="133592"/>
                  </a:lnTo>
                  <a:lnTo>
                    <a:pt x="18206" y="94109"/>
                  </a:lnTo>
                  <a:lnTo>
                    <a:pt x="18392" y="57390"/>
                  </a:lnTo>
                  <a:lnTo>
                    <a:pt x="26112" y="36815"/>
                  </a:lnTo>
                  <a:lnTo>
                    <a:pt x="31446" y="28053"/>
                  </a:lnTo>
                  <a:lnTo>
                    <a:pt x="46731" y="15198"/>
                  </a:lnTo>
                  <a:lnTo>
                    <a:pt x="64053" y="6755"/>
                  </a:lnTo>
                  <a:lnTo>
                    <a:pt x="9475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2997517" y="3060703"/>
              <a:ext cx="150505" cy="148014"/>
            </a:xfrm>
            <a:custGeom>
              <a:avLst/>
              <a:gdLst/>
              <a:ahLst/>
              <a:cxnLst/>
              <a:rect l="0" t="0" r="0" b="0"/>
              <a:pathLst>
                <a:path w="150505" h="148014">
                  <a:moveTo>
                    <a:pt x="34690" y="66260"/>
                  </a:moveTo>
                  <a:lnTo>
                    <a:pt x="72168" y="74594"/>
                  </a:lnTo>
                  <a:lnTo>
                    <a:pt x="107016" y="73019"/>
                  </a:lnTo>
                  <a:lnTo>
                    <a:pt x="118002" y="70766"/>
                  </a:lnTo>
                  <a:lnTo>
                    <a:pt x="125327" y="64585"/>
                  </a:lnTo>
                  <a:lnTo>
                    <a:pt x="133465" y="45239"/>
                  </a:lnTo>
                  <a:lnTo>
                    <a:pt x="133295" y="35868"/>
                  </a:lnTo>
                  <a:lnTo>
                    <a:pt x="126868" y="19218"/>
                  </a:lnTo>
                  <a:lnTo>
                    <a:pt x="113092" y="7138"/>
                  </a:lnTo>
                  <a:lnTo>
                    <a:pt x="104506" y="2279"/>
                  </a:lnTo>
                  <a:lnTo>
                    <a:pt x="85607" y="0"/>
                  </a:lnTo>
                  <a:lnTo>
                    <a:pt x="65509" y="4056"/>
                  </a:lnTo>
                  <a:lnTo>
                    <a:pt x="35632" y="19493"/>
                  </a:lnTo>
                  <a:lnTo>
                    <a:pt x="19121" y="32217"/>
                  </a:lnTo>
                  <a:lnTo>
                    <a:pt x="2261" y="58123"/>
                  </a:lnTo>
                  <a:lnTo>
                    <a:pt x="0" y="80971"/>
                  </a:lnTo>
                  <a:lnTo>
                    <a:pt x="4064" y="105554"/>
                  </a:lnTo>
                  <a:lnTo>
                    <a:pt x="13670" y="128178"/>
                  </a:lnTo>
                  <a:lnTo>
                    <a:pt x="21846" y="135615"/>
                  </a:lnTo>
                  <a:lnTo>
                    <a:pt x="43410" y="143878"/>
                  </a:lnTo>
                  <a:lnTo>
                    <a:pt x="94211" y="148013"/>
                  </a:lnTo>
                  <a:lnTo>
                    <a:pt x="126026" y="141696"/>
                  </a:lnTo>
                  <a:lnTo>
                    <a:pt x="150504" y="12943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3432290" y="3039829"/>
              <a:ext cx="105286" cy="152668"/>
            </a:xfrm>
            <a:custGeom>
              <a:avLst/>
              <a:gdLst/>
              <a:ahLst/>
              <a:cxnLst/>
              <a:rect l="0" t="0" r="0" b="0"/>
              <a:pathLst>
                <a:path w="105286" h="152668">
                  <a:moveTo>
                    <a:pt x="0" y="34492"/>
                  </a:moveTo>
                  <a:lnTo>
                    <a:pt x="17958" y="97920"/>
                  </a:lnTo>
                  <a:lnTo>
                    <a:pt x="36301" y="152667"/>
                  </a:lnTo>
                  <a:lnTo>
                    <a:pt x="20511" y="96671"/>
                  </a:lnTo>
                  <a:lnTo>
                    <a:pt x="13486" y="62664"/>
                  </a:lnTo>
                  <a:lnTo>
                    <a:pt x="12500" y="49764"/>
                  </a:lnTo>
                  <a:lnTo>
                    <a:pt x="17644" y="29191"/>
                  </a:lnTo>
                  <a:lnTo>
                    <a:pt x="22291" y="20429"/>
                  </a:lnTo>
                  <a:lnTo>
                    <a:pt x="36813" y="7575"/>
                  </a:lnTo>
                  <a:lnTo>
                    <a:pt x="45599" y="2509"/>
                  </a:lnTo>
                  <a:lnTo>
                    <a:pt x="64720" y="0"/>
                  </a:lnTo>
                  <a:lnTo>
                    <a:pt x="105285" y="29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8" name="Freeform 87"/>
            <p:cNvSpPr/>
            <p:nvPr/>
          </p:nvSpPr>
          <p:spPr>
            <a:xfrm>
              <a:off x="3597411" y="3053264"/>
              <a:ext cx="144133" cy="174100"/>
            </a:xfrm>
            <a:custGeom>
              <a:avLst/>
              <a:gdLst/>
              <a:ahLst/>
              <a:cxnLst/>
              <a:rect l="0" t="0" r="0" b="0"/>
              <a:pathLst>
                <a:path w="144133" h="174100">
                  <a:moveTo>
                    <a:pt x="55977" y="10528"/>
                  </a:moveTo>
                  <a:lnTo>
                    <a:pt x="17604" y="39837"/>
                  </a:lnTo>
                  <a:lnTo>
                    <a:pt x="1973" y="65616"/>
                  </a:lnTo>
                  <a:lnTo>
                    <a:pt x="0" y="88434"/>
                  </a:lnTo>
                  <a:lnTo>
                    <a:pt x="8265" y="135621"/>
                  </a:lnTo>
                  <a:lnTo>
                    <a:pt x="23383" y="162497"/>
                  </a:lnTo>
                  <a:lnTo>
                    <a:pt x="31908" y="167993"/>
                  </a:lnTo>
                  <a:lnTo>
                    <a:pt x="53859" y="174099"/>
                  </a:lnTo>
                  <a:lnTo>
                    <a:pt x="86935" y="171948"/>
                  </a:lnTo>
                  <a:lnTo>
                    <a:pt x="105221" y="163768"/>
                  </a:lnTo>
                  <a:lnTo>
                    <a:pt x="113373" y="158312"/>
                  </a:lnTo>
                  <a:lnTo>
                    <a:pt x="125550" y="142890"/>
                  </a:lnTo>
                  <a:lnTo>
                    <a:pt x="142900" y="98805"/>
                  </a:lnTo>
                  <a:lnTo>
                    <a:pt x="144132" y="75499"/>
                  </a:lnTo>
                  <a:lnTo>
                    <a:pt x="139611" y="53442"/>
                  </a:lnTo>
                  <a:lnTo>
                    <a:pt x="129802" y="31941"/>
                  </a:lnTo>
                  <a:lnTo>
                    <a:pt x="114525" y="16926"/>
                  </a:lnTo>
                  <a:lnTo>
                    <a:pt x="8756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9" name="Freeform 88"/>
            <p:cNvSpPr/>
            <p:nvPr/>
          </p:nvSpPr>
          <p:spPr>
            <a:xfrm>
              <a:off x="3796781" y="3063792"/>
              <a:ext cx="154451" cy="176114"/>
            </a:xfrm>
            <a:custGeom>
              <a:avLst/>
              <a:gdLst/>
              <a:ahLst/>
              <a:cxnLst/>
              <a:rect l="0" t="0" r="0" b="0"/>
              <a:pathLst>
                <a:path w="154451" h="176114">
                  <a:moveTo>
                    <a:pt x="67177" y="21057"/>
                  </a:moveTo>
                  <a:lnTo>
                    <a:pt x="43131" y="30633"/>
                  </a:lnTo>
                  <a:lnTo>
                    <a:pt x="28804" y="41301"/>
                  </a:lnTo>
                  <a:lnTo>
                    <a:pt x="13173" y="66050"/>
                  </a:lnTo>
                  <a:lnTo>
                    <a:pt x="1133" y="95610"/>
                  </a:lnTo>
                  <a:lnTo>
                    <a:pt x="0" y="116193"/>
                  </a:lnTo>
                  <a:lnTo>
                    <a:pt x="4565" y="135869"/>
                  </a:lnTo>
                  <a:lnTo>
                    <a:pt x="14393" y="152414"/>
                  </a:lnTo>
                  <a:lnTo>
                    <a:pt x="29680" y="164446"/>
                  </a:lnTo>
                  <a:lnTo>
                    <a:pt x="49342" y="172523"/>
                  </a:lnTo>
                  <a:lnTo>
                    <a:pt x="73678" y="176113"/>
                  </a:lnTo>
                  <a:lnTo>
                    <a:pt x="96973" y="171470"/>
                  </a:lnTo>
                  <a:lnTo>
                    <a:pt x="117854" y="160437"/>
                  </a:lnTo>
                  <a:lnTo>
                    <a:pt x="134934" y="143835"/>
                  </a:lnTo>
                  <a:lnTo>
                    <a:pt x="152114" y="114758"/>
                  </a:lnTo>
                  <a:lnTo>
                    <a:pt x="154450" y="94287"/>
                  </a:lnTo>
                  <a:lnTo>
                    <a:pt x="150419" y="73491"/>
                  </a:lnTo>
                  <a:lnTo>
                    <a:pt x="134995" y="43222"/>
                  </a:lnTo>
                  <a:lnTo>
                    <a:pt x="115608" y="20086"/>
                  </a:lnTo>
                  <a:lnTo>
                    <a:pt x="88234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0" name="Freeform 89"/>
            <p:cNvSpPr/>
            <p:nvPr/>
          </p:nvSpPr>
          <p:spPr>
            <a:xfrm>
              <a:off x="4036877" y="2916393"/>
              <a:ext cx="48181" cy="336913"/>
            </a:xfrm>
            <a:custGeom>
              <a:avLst/>
              <a:gdLst/>
              <a:ahLst/>
              <a:cxnLst/>
              <a:rect l="0" t="0" r="0" b="0"/>
              <a:pathLst>
                <a:path w="48181" h="336913">
                  <a:moveTo>
                    <a:pt x="6066" y="0"/>
                  </a:moveTo>
                  <a:lnTo>
                    <a:pt x="0" y="33622"/>
                  </a:lnTo>
                  <a:lnTo>
                    <a:pt x="4521" y="88444"/>
                  </a:lnTo>
                  <a:lnTo>
                    <a:pt x="11349" y="144073"/>
                  </a:lnTo>
                  <a:lnTo>
                    <a:pt x="22794" y="192366"/>
                  </a:lnTo>
                  <a:lnTo>
                    <a:pt x="27010" y="243781"/>
                  </a:lnTo>
                  <a:lnTo>
                    <a:pt x="38322" y="301142"/>
                  </a:lnTo>
                  <a:lnTo>
                    <a:pt x="48180" y="33691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Freeform 90"/>
            <p:cNvSpPr/>
            <p:nvPr/>
          </p:nvSpPr>
          <p:spPr>
            <a:xfrm>
              <a:off x="3916601" y="3053435"/>
              <a:ext cx="252685" cy="20887"/>
            </a:xfrm>
            <a:custGeom>
              <a:avLst/>
              <a:gdLst/>
              <a:ahLst/>
              <a:cxnLst/>
              <a:rect l="0" t="0" r="0" b="0"/>
              <a:pathLst>
                <a:path w="252685" h="20887">
                  <a:moveTo>
                    <a:pt x="252684" y="20886"/>
                  </a:moveTo>
                  <a:lnTo>
                    <a:pt x="241505" y="9708"/>
                  </a:lnTo>
                  <a:lnTo>
                    <a:pt x="223539" y="4219"/>
                  </a:lnTo>
                  <a:lnTo>
                    <a:pt x="168288" y="696"/>
                  </a:lnTo>
                  <a:lnTo>
                    <a:pt x="108285" y="0"/>
                  </a:lnTo>
                  <a:lnTo>
                    <a:pt x="47559" y="2982"/>
                  </a:lnTo>
                  <a:lnTo>
                    <a:pt x="0" y="103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2021471" y="4085057"/>
            <a:ext cx="4280747" cy="761532"/>
            <a:chOff x="2021471" y="4085057"/>
            <a:chExt cx="4280747" cy="761532"/>
          </a:xfrm>
        </p:grpSpPr>
        <p:sp>
          <p:nvSpPr>
            <p:cNvPr id="93" name="Freeform 92"/>
            <p:cNvSpPr/>
            <p:nvPr/>
          </p:nvSpPr>
          <p:spPr>
            <a:xfrm>
              <a:off x="2342522" y="4166661"/>
              <a:ext cx="331717" cy="525812"/>
            </a:xfrm>
            <a:custGeom>
              <a:avLst/>
              <a:gdLst/>
              <a:ahLst/>
              <a:cxnLst/>
              <a:rect l="0" t="0" r="0" b="0"/>
              <a:pathLst>
                <a:path w="331717" h="525812">
                  <a:moveTo>
                    <a:pt x="79032" y="2624"/>
                  </a:moveTo>
                  <a:lnTo>
                    <a:pt x="67854" y="13802"/>
                  </a:lnTo>
                  <a:lnTo>
                    <a:pt x="62366" y="31769"/>
                  </a:lnTo>
                  <a:lnTo>
                    <a:pt x="48978" y="94936"/>
                  </a:lnTo>
                  <a:lnTo>
                    <a:pt x="25306" y="143994"/>
                  </a:lnTo>
                  <a:lnTo>
                    <a:pt x="18648" y="153023"/>
                  </a:lnTo>
                  <a:lnTo>
                    <a:pt x="15379" y="154362"/>
                  </a:lnTo>
                  <a:lnTo>
                    <a:pt x="14370" y="150576"/>
                  </a:lnTo>
                  <a:lnTo>
                    <a:pt x="27183" y="88171"/>
                  </a:lnTo>
                  <a:lnTo>
                    <a:pt x="34931" y="67551"/>
                  </a:lnTo>
                  <a:lnTo>
                    <a:pt x="65657" y="22294"/>
                  </a:lnTo>
                  <a:lnTo>
                    <a:pt x="82446" y="8246"/>
                  </a:lnTo>
                  <a:lnTo>
                    <a:pt x="91837" y="2863"/>
                  </a:lnTo>
                  <a:lnTo>
                    <a:pt x="111629" y="0"/>
                  </a:lnTo>
                  <a:lnTo>
                    <a:pt x="121820" y="875"/>
                  </a:lnTo>
                  <a:lnTo>
                    <a:pt x="139383" y="11205"/>
                  </a:lnTo>
                  <a:lnTo>
                    <a:pt x="175757" y="49161"/>
                  </a:lnTo>
                  <a:lnTo>
                    <a:pt x="201421" y="109467"/>
                  </a:lnTo>
                  <a:lnTo>
                    <a:pt x="212695" y="161552"/>
                  </a:lnTo>
                  <a:lnTo>
                    <a:pt x="220858" y="216901"/>
                  </a:lnTo>
                  <a:lnTo>
                    <a:pt x="216925" y="280130"/>
                  </a:lnTo>
                  <a:lnTo>
                    <a:pt x="204883" y="338893"/>
                  </a:lnTo>
                  <a:lnTo>
                    <a:pt x="185650" y="395561"/>
                  </a:lnTo>
                  <a:lnTo>
                    <a:pt x="152085" y="449475"/>
                  </a:lnTo>
                  <a:lnTo>
                    <a:pt x="108915" y="498307"/>
                  </a:lnTo>
                  <a:lnTo>
                    <a:pt x="78527" y="518120"/>
                  </a:lnTo>
                  <a:lnTo>
                    <a:pt x="41708" y="525811"/>
                  </a:lnTo>
                  <a:lnTo>
                    <a:pt x="21109" y="521370"/>
                  </a:lnTo>
                  <a:lnTo>
                    <a:pt x="12341" y="516911"/>
                  </a:lnTo>
                  <a:lnTo>
                    <a:pt x="6495" y="509259"/>
                  </a:lnTo>
                  <a:lnTo>
                    <a:pt x="0" y="488278"/>
                  </a:lnTo>
                  <a:lnTo>
                    <a:pt x="3353" y="466474"/>
                  </a:lnTo>
                  <a:lnTo>
                    <a:pt x="29335" y="405878"/>
                  </a:lnTo>
                  <a:lnTo>
                    <a:pt x="55047" y="375257"/>
                  </a:lnTo>
                  <a:lnTo>
                    <a:pt x="81284" y="359348"/>
                  </a:lnTo>
                  <a:lnTo>
                    <a:pt x="116874" y="352815"/>
                  </a:lnTo>
                  <a:lnTo>
                    <a:pt x="137185" y="357526"/>
                  </a:lnTo>
                  <a:lnTo>
                    <a:pt x="195329" y="381380"/>
                  </a:lnTo>
                  <a:lnTo>
                    <a:pt x="258059" y="402683"/>
                  </a:lnTo>
                  <a:lnTo>
                    <a:pt x="279092" y="407376"/>
                  </a:lnTo>
                  <a:lnTo>
                    <a:pt x="331716" y="4027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Freeform 93"/>
            <p:cNvSpPr/>
            <p:nvPr/>
          </p:nvSpPr>
          <p:spPr>
            <a:xfrm>
              <a:off x="2623618" y="4221927"/>
              <a:ext cx="280392" cy="439444"/>
            </a:xfrm>
            <a:custGeom>
              <a:avLst/>
              <a:gdLst/>
              <a:ahLst/>
              <a:cxnLst/>
              <a:rect l="0" t="0" r="0" b="0"/>
              <a:pathLst>
                <a:path w="280392" h="439444">
                  <a:moveTo>
                    <a:pt x="187490" y="0"/>
                  </a:moveTo>
                  <a:lnTo>
                    <a:pt x="150012" y="8333"/>
                  </a:lnTo>
                  <a:lnTo>
                    <a:pt x="98589" y="10095"/>
                  </a:lnTo>
                  <a:lnTo>
                    <a:pt x="44541" y="11613"/>
                  </a:lnTo>
                  <a:lnTo>
                    <a:pt x="21012" y="16080"/>
                  </a:lnTo>
                  <a:lnTo>
                    <a:pt x="13334" y="22418"/>
                  </a:lnTo>
                  <a:lnTo>
                    <a:pt x="4803" y="41939"/>
                  </a:lnTo>
                  <a:lnTo>
                    <a:pt x="0" y="79237"/>
                  </a:lnTo>
                  <a:lnTo>
                    <a:pt x="9697" y="136213"/>
                  </a:lnTo>
                  <a:lnTo>
                    <a:pt x="12809" y="146961"/>
                  </a:lnTo>
                  <a:lnTo>
                    <a:pt x="16054" y="150616"/>
                  </a:lnTo>
                  <a:lnTo>
                    <a:pt x="19387" y="149544"/>
                  </a:lnTo>
                  <a:lnTo>
                    <a:pt x="38731" y="128196"/>
                  </a:lnTo>
                  <a:lnTo>
                    <a:pt x="69454" y="113893"/>
                  </a:lnTo>
                  <a:lnTo>
                    <a:pt x="108193" y="107836"/>
                  </a:lnTo>
                  <a:lnTo>
                    <a:pt x="154799" y="114194"/>
                  </a:lnTo>
                  <a:lnTo>
                    <a:pt x="185993" y="124562"/>
                  </a:lnTo>
                  <a:lnTo>
                    <a:pt x="210573" y="143102"/>
                  </a:lnTo>
                  <a:lnTo>
                    <a:pt x="261103" y="205721"/>
                  </a:lnTo>
                  <a:lnTo>
                    <a:pt x="272850" y="230642"/>
                  </a:lnTo>
                  <a:lnTo>
                    <a:pt x="280391" y="284768"/>
                  </a:lnTo>
                  <a:lnTo>
                    <a:pt x="278577" y="323412"/>
                  </a:lnTo>
                  <a:lnTo>
                    <a:pt x="272427" y="346120"/>
                  </a:lnTo>
                  <a:lnTo>
                    <a:pt x="249415" y="386174"/>
                  </a:lnTo>
                  <a:lnTo>
                    <a:pt x="216750" y="416963"/>
                  </a:lnTo>
                  <a:lnTo>
                    <a:pt x="186801" y="432901"/>
                  </a:lnTo>
                  <a:lnTo>
                    <a:pt x="150112" y="439443"/>
                  </a:lnTo>
                  <a:lnTo>
                    <a:pt x="104198" y="433247"/>
                  </a:lnTo>
                  <a:lnTo>
                    <a:pt x="61148" y="4211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Freeform 94"/>
            <p:cNvSpPr/>
            <p:nvPr/>
          </p:nvSpPr>
          <p:spPr>
            <a:xfrm>
              <a:off x="2021471" y="4085057"/>
              <a:ext cx="1000208" cy="668938"/>
            </a:xfrm>
            <a:custGeom>
              <a:avLst/>
              <a:gdLst/>
              <a:ahLst/>
              <a:cxnLst/>
              <a:rect l="0" t="0" r="0" b="0"/>
              <a:pathLst>
                <a:path w="1000208" h="668938">
                  <a:moveTo>
                    <a:pt x="0" y="505368"/>
                  </a:moveTo>
                  <a:lnTo>
                    <a:pt x="27511" y="559242"/>
                  </a:lnTo>
                  <a:lnTo>
                    <a:pt x="56319" y="621289"/>
                  </a:lnTo>
                  <a:lnTo>
                    <a:pt x="76159" y="660197"/>
                  </a:lnTo>
                  <a:lnTo>
                    <a:pt x="82358" y="668248"/>
                  </a:lnTo>
                  <a:lnTo>
                    <a:pt x="86491" y="668937"/>
                  </a:lnTo>
                  <a:lnTo>
                    <a:pt x="89246" y="664717"/>
                  </a:lnTo>
                  <a:lnTo>
                    <a:pt x="94031" y="604341"/>
                  </a:lnTo>
                  <a:lnTo>
                    <a:pt x="97733" y="550741"/>
                  </a:lnTo>
                  <a:lnTo>
                    <a:pt x="103793" y="494833"/>
                  </a:lnTo>
                  <a:lnTo>
                    <a:pt x="104991" y="435870"/>
                  </a:lnTo>
                  <a:lnTo>
                    <a:pt x="108347" y="376042"/>
                  </a:lnTo>
                  <a:lnTo>
                    <a:pt x="114339" y="313836"/>
                  </a:lnTo>
                  <a:lnTo>
                    <a:pt x="115522" y="255317"/>
                  </a:lnTo>
                  <a:lnTo>
                    <a:pt x="115727" y="206931"/>
                  </a:lnTo>
                  <a:lnTo>
                    <a:pt x="115796" y="148066"/>
                  </a:lnTo>
                  <a:lnTo>
                    <a:pt x="110221" y="96968"/>
                  </a:lnTo>
                  <a:lnTo>
                    <a:pt x="106748" y="58236"/>
                  </a:lnTo>
                  <a:lnTo>
                    <a:pt x="112174" y="37191"/>
                  </a:lnTo>
                  <a:lnTo>
                    <a:pt x="116897" y="28303"/>
                  </a:lnTo>
                  <a:lnTo>
                    <a:pt x="131503" y="15308"/>
                  </a:lnTo>
                  <a:lnTo>
                    <a:pt x="150863" y="6804"/>
                  </a:lnTo>
                  <a:lnTo>
                    <a:pt x="201419" y="1343"/>
                  </a:lnTo>
                  <a:lnTo>
                    <a:pt x="256466" y="265"/>
                  </a:lnTo>
                  <a:lnTo>
                    <a:pt x="312399" y="52"/>
                  </a:lnTo>
                  <a:lnTo>
                    <a:pt x="371628" y="10"/>
                  </a:lnTo>
                  <a:lnTo>
                    <a:pt x="433717" y="2"/>
                  </a:lnTo>
                  <a:lnTo>
                    <a:pt x="492211" y="0"/>
                  </a:lnTo>
                  <a:lnTo>
                    <a:pt x="542934" y="0"/>
                  </a:lnTo>
                  <a:lnTo>
                    <a:pt x="599557" y="0"/>
                  </a:lnTo>
                  <a:lnTo>
                    <a:pt x="648179" y="0"/>
                  </a:lnTo>
                  <a:lnTo>
                    <a:pt x="697941" y="0"/>
                  </a:lnTo>
                  <a:lnTo>
                    <a:pt x="745181" y="0"/>
                  </a:lnTo>
                  <a:lnTo>
                    <a:pt x="801422" y="0"/>
                  </a:lnTo>
                  <a:lnTo>
                    <a:pt x="854480" y="1169"/>
                  </a:lnTo>
                  <a:lnTo>
                    <a:pt x="901527" y="7235"/>
                  </a:lnTo>
                  <a:lnTo>
                    <a:pt x="962994" y="9878"/>
                  </a:lnTo>
                  <a:lnTo>
                    <a:pt x="1000207" y="1052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Freeform 95"/>
            <p:cNvSpPr/>
            <p:nvPr/>
          </p:nvSpPr>
          <p:spPr>
            <a:xfrm>
              <a:off x="3295259" y="4232455"/>
              <a:ext cx="358130" cy="400084"/>
            </a:xfrm>
            <a:custGeom>
              <a:avLst/>
              <a:gdLst/>
              <a:ahLst/>
              <a:cxnLst/>
              <a:rect l="0" t="0" r="0" b="0"/>
              <a:pathLst>
                <a:path w="358130" h="400084">
                  <a:moveTo>
                    <a:pt x="294958" y="0"/>
                  </a:moveTo>
                  <a:lnTo>
                    <a:pt x="239299" y="42662"/>
                  </a:lnTo>
                  <a:lnTo>
                    <a:pt x="188106" y="78452"/>
                  </a:lnTo>
                  <a:lnTo>
                    <a:pt x="127913" y="121379"/>
                  </a:lnTo>
                  <a:lnTo>
                    <a:pt x="74046" y="149403"/>
                  </a:lnTo>
                  <a:lnTo>
                    <a:pt x="13825" y="189690"/>
                  </a:lnTo>
                  <a:lnTo>
                    <a:pt x="5760" y="196650"/>
                  </a:lnTo>
                  <a:lnTo>
                    <a:pt x="1554" y="204800"/>
                  </a:lnTo>
                  <a:lnTo>
                    <a:pt x="0" y="223214"/>
                  </a:lnTo>
                  <a:lnTo>
                    <a:pt x="4732" y="230698"/>
                  </a:lnTo>
                  <a:lnTo>
                    <a:pt x="22469" y="242133"/>
                  </a:lnTo>
                  <a:lnTo>
                    <a:pt x="82358" y="265867"/>
                  </a:lnTo>
                  <a:lnTo>
                    <a:pt x="145169" y="298657"/>
                  </a:lnTo>
                  <a:lnTo>
                    <a:pt x="200423" y="326453"/>
                  </a:lnTo>
                  <a:lnTo>
                    <a:pt x="263185" y="360318"/>
                  </a:lnTo>
                  <a:lnTo>
                    <a:pt x="310432" y="381224"/>
                  </a:lnTo>
                  <a:lnTo>
                    <a:pt x="327572" y="391701"/>
                  </a:lnTo>
                  <a:lnTo>
                    <a:pt x="358129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Freeform 96"/>
            <p:cNvSpPr/>
            <p:nvPr/>
          </p:nvSpPr>
          <p:spPr>
            <a:xfrm>
              <a:off x="3821844" y="4158800"/>
              <a:ext cx="810695" cy="595009"/>
            </a:xfrm>
            <a:custGeom>
              <a:avLst/>
              <a:gdLst/>
              <a:ahLst/>
              <a:cxnLst/>
              <a:rect l="0" t="0" r="0" b="0"/>
              <a:pathLst>
                <a:path w="810695" h="595009">
                  <a:moveTo>
                    <a:pt x="0" y="378982"/>
                  </a:moveTo>
                  <a:lnTo>
                    <a:pt x="25194" y="440092"/>
                  </a:lnTo>
                  <a:lnTo>
                    <a:pt x="50833" y="494524"/>
                  </a:lnTo>
                  <a:lnTo>
                    <a:pt x="82332" y="557943"/>
                  </a:lnTo>
                  <a:lnTo>
                    <a:pt x="96664" y="589545"/>
                  </a:lnTo>
                  <a:lnTo>
                    <a:pt x="101878" y="594227"/>
                  </a:lnTo>
                  <a:lnTo>
                    <a:pt x="107693" y="595008"/>
                  </a:lnTo>
                  <a:lnTo>
                    <a:pt x="113909" y="593189"/>
                  </a:lnTo>
                  <a:lnTo>
                    <a:pt x="119223" y="588467"/>
                  </a:lnTo>
                  <a:lnTo>
                    <a:pt x="128248" y="573862"/>
                  </a:lnTo>
                  <a:lnTo>
                    <a:pt x="129919" y="549433"/>
                  </a:lnTo>
                  <a:lnTo>
                    <a:pt x="127049" y="491680"/>
                  </a:lnTo>
                  <a:lnTo>
                    <a:pt x="126551" y="443700"/>
                  </a:lnTo>
                  <a:lnTo>
                    <a:pt x="120815" y="392438"/>
                  </a:lnTo>
                  <a:lnTo>
                    <a:pt x="116802" y="329951"/>
                  </a:lnTo>
                  <a:lnTo>
                    <a:pt x="114937" y="280876"/>
                  </a:lnTo>
                  <a:lnTo>
                    <a:pt x="107539" y="221780"/>
                  </a:lnTo>
                  <a:lnTo>
                    <a:pt x="97176" y="159366"/>
                  </a:lnTo>
                  <a:lnTo>
                    <a:pt x="89754" y="125567"/>
                  </a:lnTo>
                  <a:lnTo>
                    <a:pt x="99456" y="64649"/>
                  </a:lnTo>
                  <a:lnTo>
                    <a:pt x="104909" y="55953"/>
                  </a:lnTo>
                  <a:lnTo>
                    <a:pt x="120326" y="43171"/>
                  </a:lnTo>
                  <a:lnTo>
                    <a:pt x="180503" y="21620"/>
                  </a:lnTo>
                  <a:lnTo>
                    <a:pt x="235437" y="12684"/>
                  </a:lnTo>
                  <a:lnTo>
                    <a:pt x="288518" y="5547"/>
                  </a:lnTo>
                  <a:lnTo>
                    <a:pt x="337521" y="1613"/>
                  </a:lnTo>
                  <a:lnTo>
                    <a:pt x="387266" y="447"/>
                  </a:lnTo>
                  <a:lnTo>
                    <a:pt x="439049" y="101"/>
                  </a:lnTo>
                  <a:lnTo>
                    <a:pt x="491437" y="0"/>
                  </a:lnTo>
                  <a:lnTo>
                    <a:pt x="547070" y="7200"/>
                  </a:lnTo>
                  <a:lnTo>
                    <a:pt x="596233" y="10681"/>
                  </a:lnTo>
                  <a:lnTo>
                    <a:pt x="653564" y="17432"/>
                  </a:lnTo>
                  <a:lnTo>
                    <a:pt x="708115" y="19952"/>
                  </a:lnTo>
                  <a:lnTo>
                    <a:pt x="758984" y="20699"/>
                  </a:lnTo>
                  <a:lnTo>
                    <a:pt x="810694" y="210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Freeform 97"/>
            <p:cNvSpPr/>
            <p:nvPr/>
          </p:nvSpPr>
          <p:spPr>
            <a:xfrm>
              <a:off x="4079468" y="4321297"/>
              <a:ext cx="254585" cy="382991"/>
            </a:xfrm>
            <a:custGeom>
              <a:avLst/>
              <a:gdLst/>
              <a:ahLst/>
              <a:cxnLst/>
              <a:rect l="0" t="0" r="0" b="0"/>
              <a:pathLst>
                <a:path w="254585" h="382991">
                  <a:moveTo>
                    <a:pt x="5589" y="79614"/>
                  </a:moveTo>
                  <a:lnTo>
                    <a:pt x="0" y="62847"/>
                  </a:lnTo>
                  <a:lnTo>
                    <a:pt x="3495" y="45256"/>
                  </a:lnTo>
                  <a:lnTo>
                    <a:pt x="18616" y="18742"/>
                  </a:lnTo>
                  <a:lnTo>
                    <a:pt x="24802" y="10957"/>
                  </a:lnTo>
                  <a:lnTo>
                    <a:pt x="44154" y="2307"/>
                  </a:lnTo>
                  <a:lnTo>
                    <a:pt x="55865" y="0"/>
                  </a:lnTo>
                  <a:lnTo>
                    <a:pt x="78237" y="3676"/>
                  </a:lnTo>
                  <a:lnTo>
                    <a:pt x="121194" y="25100"/>
                  </a:lnTo>
                  <a:lnTo>
                    <a:pt x="128283" y="33913"/>
                  </a:lnTo>
                  <a:lnTo>
                    <a:pt x="136159" y="56183"/>
                  </a:lnTo>
                  <a:lnTo>
                    <a:pt x="135003" y="89439"/>
                  </a:lnTo>
                  <a:lnTo>
                    <a:pt x="127057" y="107768"/>
                  </a:lnTo>
                  <a:lnTo>
                    <a:pt x="121663" y="115931"/>
                  </a:lnTo>
                  <a:lnTo>
                    <a:pt x="106310" y="128120"/>
                  </a:lnTo>
                  <a:lnTo>
                    <a:pt x="94807" y="135098"/>
                  </a:lnTo>
                  <a:lnTo>
                    <a:pt x="96653" y="135321"/>
                  </a:lnTo>
                  <a:lnTo>
                    <a:pt x="101394" y="134300"/>
                  </a:lnTo>
                  <a:lnTo>
                    <a:pt x="143984" y="143979"/>
                  </a:lnTo>
                  <a:lnTo>
                    <a:pt x="184874" y="162649"/>
                  </a:lnTo>
                  <a:lnTo>
                    <a:pt x="210659" y="187665"/>
                  </a:lnTo>
                  <a:lnTo>
                    <a:pt x="239149" y="241026"/>
                  </a:lnTo>
                  <a:lnTo>
                    <a:pt x="249773" y="267167"/>
                  </a:lnTo>
                  <a:lnTo>
                    <a:pt x="254584" y="307021"/>
                  </a:lnTo>
                  <a:lnTo>
                    <a:pt x="251564" y="330423"/>
                  </a:lnTo>
                  <a:lnTo>
                    <a:pt x="240083" y="349402"/>
                  </a:lnTo>
                  <a:lnTo>
                    <a:pt x="223282" y="364467"/>
                  </a:lnTo>
                  <a:lnTo>
                    <a:pt x="204117" y="375062"/>
                  </a:lnTo>
                  <a:lnTo>
                    <a:pt x="154812" y="382990"/>
                  </a:lnTo>
                  <a:lnTo>
                    <a:pt x="115053" y="382023"/>
                  </a:lnTo>
                  <a:lnTo>
                    <a:pt x="81696" y="367959"/>
                  </a:lnTo>
                  <a:lnTo>
                    <a:pt x="47703" y="34282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>
              <a:off x="4358798" y="4339204"/>
              <a:ext cx="292444" cy="440735"/>
            </a:xfrm>
            <a:custGeom>
              <a:avLst/>
              <a:gdLst/>
              <a:ahLst/>
              <a:cxnLst/>
              <a:rect l="0" t="0" r="0" b="0"/>
              <a:pathLst>
                <a:path w="292444" h="440735">
                  <a:moveTo>
                    <a:pt x="0" y="9065"/>
                  </a:moveTo>
                  <a:lnTo>
                    <a:pt x="42691" y="5945"/>
                  </a:lnTo>
                  <a:lnTo>
                    <a:pt x="89931" y="0"/>
                  </a:lnTo>
                  <a:lnTo>
                    <a:pt x="130501" y="4559"/>
                  </a:lnTo>
                  <a:lnTo>
                    <a:pt x="166569" y="18909"/>
                  </a:lnTo>
                  <a:lnTo>
                    <a:pt x="193893" y="37978"/>
                  </a:lnTo>
                  <a:lnTo>
                    <a:pt x="211218" y="64035"/>
                  </a:lnTo>
                  <a:lnTo>
                    <a:pt x="212171" y="72618"/>
                  </a:lnTo>
                  <a:lnTo>
                    <a:pt x="206992" y="88393"/>
                  </a:lnTo>
                  <a:lnTo>
                    <a:pt x="193772" y="100084"/>
                  </a:lnTo>
                  <a:lnTo>
                    <a:pt x="135040" y="137235"/>
                  </a:lnTo>
                  <a:lnTo>
                    <a:pt x="104742" y="148947"/>
                  </a:lnTo>
                  <a:lnTo>
                    <a:pt x="100244" y="149113"/>
                  </a:lnTo>
                  <a:lnTo>
                    <a:pt x="99584" y="146884"/>
                  </a:lnTo>
                  <a:lnTo>
                    <a:pt x="101484" y="143058"/>
                  </a:lnTo>
                  <a:lnTo>
                    <a:pt x="116074" y="138808"/>
                  </a:lnTo>
                  <a:lnTo>
                    <a:pt x="136986" y="138088"/>
                  </a:lnTo>
                  <a:lnTo>
                    <a:pt x="189528" y="150261"/>
                  </a:lnTo>
                  <a:lnTo>
                    <a:pt x="237695" y="172050"/>
                  </a:lnTo>
                  <a:lnTo>
                    <a:pt x="256161" y="185228"/>
                  </a:lnTo>
                  <a:lnTo>
                    <a:pt x="269047" y="202003"/>
                  </a:lnTo>
                  <a:lnTo>
                    <a:pt x="286851" y="241369"/>
                  </a:lnTo>
                  <a:lnTo>
                    <a:pt x="292443" y="283656"/>
                  </a:lnTo>
                  <a:lnTo>
                    <a:pt x="288511" y="322052"/>
                  </a:lnTo>
                  <a:lnTo>
                    <a:pt x="279915" y="341583"/>
                  </a:lnTo>
                  <a:lnTo>
                    <a:pt x="255333" y="373185"/>
                  </a:lnTo>
                  <a:lnTo>
                    <a:pt x="199349" y="416091"/>
                  </a:lnTo>
                  <a:lnTo>
                    <a:pt x="168250" y="431612"/>
                  </a:lnTo>
                  <a:lnTo>
                    <a:pt x="113692" y="439532"/>
                  </a:lnTo>
                  <a:lnTo>
                    <a:pt x="94756" y="44073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4794080" y="4348269"/>
              <a:ext cx="364884" cy="368499"/>
            </a:xfrm>
            <a:custGeom>
              <a:avLst/>
              <a:gdLst/>
              <a:ahLst/>
              <a:cxnLst/>
              <a:rect l="0" t="0" r="0" b="0"/>
              <a:pathLst>
                <a:path w="364884" h="368499">
                  <a:moveTo>
                    <a:pt x="206956" y="0"/>
                  </a:moveTo>
                  <a:lnTo>
                    <a:pt x="197381" y="24047"/>
                  </a:lnTo>
                  <a:lnTo>
                    <a:pt x="179423" y="45470"/>
                  </a:lnTo>
                  <a:lnTo>
                    <a:pt x="123329" y="87724"/>
                  </a:lnTo>
                  <a:lnTo>
                    <a:pt x="67206" y="136870"/>
                  </a:lnTo>
                  <a:lnTo>
                    <a:pt x="9781" y="170651"/>
                  </a:lnTo>
                  <a:lnTo>
                    <a:pt x="1807" y="176938"/>
                  </a:lnTo>
                  <a:lnTo>
                    <a:pt x="0" y="182300"/>
                  </a:lnTo>
                  <a:lnTo>
                    <a:pt x="2305" y="187044"/>
                  </a:lnTo>
                  <a:lnTo>
                    <a:pt x="7351" y="191377"/>
                  </a:lnTo>
                  <a:lnTo>
                    <a:pt x="69585" y="219524"/>
                  </a:lnTo>
                  <a:lnTo>
                    <a:pt x="122662" y="241486"/>
                  </a:lnTo>
                  <a:lnTo>
                    <a:pt x="185893" y="271487"/>
                  </a:lnTo>
                  <a:lnTo>
                    <a:pt x="245950" y="297720"/>
                  </a:lnTo>
                  <a:lnTo>
                    <a:pt x="302363" y="334049"/>
                  </a:lnTo>
                  <a:lnTo>
                    <a:pt x="330371" y="349712"/>
                  </a:lnTo>
                  <a:lnTo>
                    <a:pt x="350368" y="362931"/>
                  </a:lnTo>
                  <a:lnTo>
                    <a:pt x="364883" y="3684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5380062" y="4192028"/>
              <a:ext cx="863338" cy="654561"/>
            </a:xfrm>
            <a:custGeom>
              <a:avLst/>
              <a:gdLst/>
              <a:ahLst/>
              <a:cxnLst/>
              <a:rect l="0" t="0" r="0" b="0"/>
              <a:pathLst>
                <a:path w="863338" h="654561">
                  <a:moveTo>
                    <a:pt x="0" y="429982"/>
                  </a:moveTo>
                  <a:lnTo>
                    <a:pt x="25194" y="492262"/>
                  </a:lnTo>
                  <a:lnTo>
                    <a:pt x="50833" y="554589"/>
                  </a:lnTo>
                  <a:lnTo>
                    <a:pt x="76118" y="608738"/>
                  </a:lnTo>
                  <a:lnTo>
                    <a:pt x="102253" y="651035"/>
                  </a:lnTo>
                  <a:lnTo>
                    <a:pt x="107943" y="654560"/>
                  </a:lnTo>
                  <a:lnTo>
                    <a:pt x="112906" y="653400"/>
                  </a:lnTo>
                  <a:lnTo>
                    <a:pt x="117385" y="649117"/>
                  </a:lnTo>
                  <a:lnTo>
                    <a:pt x="122361" y="631881"/>
                  </a:lnTo>
                  <a:lnTo>
                    <a:pt x="123403" y="609792"/>
                  </a:lnTo>
                  <a:lnTo>
                    <a:pt x="117044" y="550843"/>
                  </a:lnTo>
                  <a:lnTo>
                    <a:pt x="116056" y="496273"/>
                  </a:lnTo>
                  <a:lnTo>
                    <a:pt x="115861" y="437314"/>
                  </a:lnTo>
                  <a:lnTo>
                    <a:pt x="110233" y="375278"/>
                  </a:lnTo>
                  <a:lnTo>
                    <a:pt x="101162" y="326556"/>
                  </a:lnTo>
                  <a:lnTo>
                    <a:pt x="94852" y="266096"/>
                  </a:lnTo>
                  <a:lnTo>
                    <a:pt x="86673" y="209093"/>
                  </a:lnTo>
                  <a:lnTo>
                    <a:pt x="76144" y="147127"/>
                  </a:lnTo>
                  <a:lnTo>
                    <a:pt x="65111" y="87667"/>
                  </a:lnTo>
                  <a:lnTo>
                    <a:pt x="69335" y="46886"/>
                  </a:lnTo>
                  <a:lnTo>
                    <a:pt x="74299" y="36544"/>
                  </a:lnTo>
                  <a:lnTo>
                    <a:pt x="89173" y="21934"/>
                  </a:lnTo>
                  <a:lnTo>
                    <a:pt x="117279" y="7132"/>
                  </a:lnTo>
                  <a:lnTo>
                    <a:pt x="175028" y="56"/>
                  </a:lnTo>
                  <a:lnTo>
                    <a:pt x="224345" y="0"/>
                  </a:lnTo>
                  <a:lnTo>
                    <a:pt x="271453" y="5702"/>
                  </a:lnTo>
                  <a:lnTo>
                    <a:pt x="326485" y="9082"/>
                  </a:lnTo>
                  <a:lnTo>
                    <a:pt x="388188" y="16992"/>
                  </a:lnTo>
                  <a:lnTo>
                    <a:pt x="451025" y="24490"/>
                  </a:lnTo>
                  <a:lnTo>
                    <a:pt x="502395" y="28296"/>
                  </a:lnTo>
                  <a:lnTo>
                    <a:pt x="554659" y="35013"/>
                  </a:lnTo>
                  <a:lnTo>
                    <a:pt x="607190" y="38823"/>
                  </a:lnTo>
                  <a:lnTo>
                    <a:pt x="659800" y="39952"/>
                  </a:lnTo>
                  <a:lnTo>
                    <a:pt x="712432" y="45876"/>
                  </a:lnTo>
                  <a:lnTo>
                    <a:pt x="765072" y="55040"/>
                  </a:lnTo>
                  <a:lnTo>
                    <a:pt x="824516" y="60212"/>
                  </a:lnTo>
                  <a:lnTo>
                    <a:pt x="863337" y="6148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5686712" y="4369326"/>
              <a:ext cx="264928" cy="416196"/>
            </a:xfrm>
            <a:custGeom>
              <a:avLst/>
              <a:gdLst/>
              <a:ahLst/>
              <a:cxnLst/>
              <a:rect l="0" t="0" r="0" b="0"/>
              <a:pathLst>
                <a:path w="264928" h="416196">
                  <a:moveTo>
                    <a:pt x="40790" y="0"/>
                  </a:moveTo>
                  <a:lnTo>
                    <a:pt x="0" y="31237"/>
                  </a:lnTo>
                  <a:lnTo>
                    <a:pt x="3554" y="27141"/>
                  </a:lnTo>
                  <a:lnTo>
                    <a:pt x="24298" y="17270"/>
                  </a:lnTo>
                  <a:lnTo>
                    <a:pt x="63850" y="12526"/>
                  </a:lnTo>
                  <a:lnTo>
                    <a:pt x="101435" y="16710"/>
                  </a:lnTo>
                  <a:lnTo>
                    <a:pt x="134798" y="30947"/>
                  </a:lnTo>
                  <a:lnTo>
                    <a:pt x="161321" y="55573"/>
                  </a:lnTo>
                  <a:lnTo>
                    <a:pt x="178409" y="85097"/>
                  </a:lnTo>
                  <a:lnTo>
                    <a:pt x="179329" y="94166"/>
                  </a:lnTo>
                  <a:lnTo>
                    <a:pt x="174113" y="110482"/>
                  </a:lnTo>
                  <a:lnTo>
                    <a:pt x="158023" y="132821"/>
                  </a:lnTo>
                  <a:lnTo>
                    <a:pt x="123219" y="160161"/>
                  </a:lnTo>
                  <a:lnTo>
                    <a:pt x="103162" y="169839"/>
                  </a:lnTo>
                  <a:lnTo>
                    <a:pt x="102259" y="172887"/>
                  </a:lnTo>
                  <a:lnTo>
                    <a:pt x="107506" y="174920"/>
                  </a:lnTo>
                  <a:lnTo>
                    <a:pt x="126594" y="179518"/>
                  </a:lnTo>
                  <a:lnTo>
                    <a:pt x="183457" y="202466"/>
                  </a:lnTo>
                  <a:lnTo>
                    <a:pt x="204024" y="216327"/>
                  </a:lnTo>
                  <a:lnTo>
                    <a:pt x="242484" y="256735"/>
                  </a:lnTo>
                  <a:lnTo>
                    <a:pt x="264692" y="305860"/>
                  </a:lnTo>
                  <a:lnTo>
                    <a:pt x="264927" y="316211"/>
                  </a:lnTo>
                  <a:lnTo>
                    <a:pt x="258949" y="337070"/>
                  </a:lnTo>
                  <a:lnTo>
                    <a:pt x="242431" y="368544"/>
                  </a:lnTo>
                  <a:lnTo>
                    <a:pt x="226335" y="383337"/>
                  </a:lnTo>
                  <a:lnTo>
                    <a:pt x="194422" y="398241"/>
                  </a:lnTo>
                  <a:lnTo>
                    <a:pt x="155331" y="406946"/>
                  </a:lnTo>
                  <a:lnTo>
                    <a:pt x="94652" y="416195"/>
                  </a:lnTo>
                  <a:lnTo>
                    <a:pt x="64548" y="411616"/>
                  </a:lnTo>
                  <a:lnTo>
                    <a:pt x="40790" y="4000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6054509" y="4421969"/>
              <a:ext cx="247709" cy="407286"/>
            </a:xfrm>
            <a:custGeom>
              <a:avLst/>
              <a:gdLst/>
              <a:ahLst/>
              <a:cxnLst/>
              <a:rect l="0" t="0" r="0" b="0"/>
              <a:pathLst>
                <a:path w="247709" h="407286">
                  <a:moveTo>
                    <a:pt x="52019" y="0"/>
                  </a:moveTo>
                  <a:lnTo>
                    <a:pt x="36378" y="17980"/>
                  </a:lnTo>
                  <a:lnTo>
                    <a:pt x="13582" y="76693"/>
                  </a:lnTo>
                  <a:lnTo>
                    <a:pt x="2529" y="135729"/>
                  </a:lnTo>
                  <a:lnTo>
                    <a:pt x="0" y="198386"/>
                  </a:lnTo>
                  <a:lnTo>
                    <a:pt x="7905" y="251447"/>
                  </a:lnTo>
                  <a:lnTo>
                    <a:pt x="24142" y="314074"/>
                  </a:lnTo>
                  <a:lnTo>
                    <a:pt x="40360" y="357617"/>
                  </a:lnTo>
                  <a:lnTo>
                    <a:pt x="56197" y="378869"/>
                  </a:lnTo>
                  <a:lnTo>
                    <a:pt x="84843" y="399386"/>
                  </a:lnTo>
                  <a:lnTo>
                    <a:pt x="121146" y="407285"/>
                  </a:lnTo>
                  <a:lnTo>
                    <a:pt x="166930" y="401549"/>
                  </a:lnTo>
                  <a:lnTo>
                    <a:pt x="188489" y="395665"/>
                  </a:lnTo>
                  <a:lnTo>
                    <a:pt x="206649" y="379792"/>
                  </a:lnTo>
                  <a:lnTo>
                    <a:pt x="237371" y="331474"/>
                  </a:lnTo>
                  <a:lnTo>
                    <a:pt x="247708" y="285128"/>
                  </a:lnTo>
                  <a:lnTo>
                    <a:pt x="243887" y="254625"/>
                  </a:lnTo>
                  <a:lnTo>
                    <a:pt x="228582" y="217384"/>
                  </a:lnTo>
                  <a:lnTo>
                    <a:pt x="214719" y="200730"/>
                  </a:lnTo>
                  <a:lnTo>
                    <a:pt x="196860" y="189429"/>
                  </a:lnTo>
                  <a:lnTo>
                    <a:pt x="161486" y="182079"/>
                  </a:lnTo>
                  <a:lnTo>
                    <a:pt x="138106" y="186599"/>
                  </a:lnTo>
                  <a:lnTo>
                    <a:pt x="94500" y="208564"/>
                  </a:lnTo>
                  <a:lnTo>
                    <a:pt x="60497" y="243839"/>
                  </a:lnTo>
                  <a:lnTo>
                    <a:pt x="37489" y="278363"/>
                  </a:lnTo>
                  <a:lnTo>
                    <a:pt x="30962" y="29479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3" name="Group 112"/>
          <p:cNvGrpSpPr/>
          <p:nvPr/>
        </p:nvGrpSpPr>
        <p:grpSpPr>
          <a:xfrm>
            <a:off x="2727888" y="5150689"/>
            <a:ext cx="2796295" cy="1088154"/>
            <a:chOff x="2727888" y="5150689"/>
            <a:chExt cx="2796295" cy="1088154"/>
          </a:xfrm>
        </p:grpSpPr>
        <p:sp>
          <p:nvSpPr>
            <p:cNvPr id="105" name="Freeform 104"/>
            <p:cNvSpPr/>
            <p:nvPr/>
          </p:nvSpPr>
          <p:spPr>
            <a:xfrm>
              <a:off x="3021678" y="5300500"/>
              <a:ext cx="270263" cy="448060"/>
            </a:xfrm>
            <a:custGeom>
              <a:avLst/>
              <a:gdLst/>
              <a:ahLst/>
              <a:cxnLst/>
              <a:rect l="0" t="0" r="0" b="0"/>
              <a:pathLst>
                <a:path w="270263" h="448060">
                  <a:moveTo>
                    <a:pt x="200042" y="5862"/>
                  </a:moveTo>
                  <a:lnTo>
                    <a:pt x="183274" y="11452"/>
                  </a:lnTo>
                  <a:lnTo>
                    <a:pt x="124596" y="7407"/>
                  </a:lnTo>
                  <a:lnTo>
                    <a:pt x="64328" y="0"/>
                  </a:lnTo>
                  <a:lnTo>
                    <a:pt x="42628" y="2477"/>
                  </a:lnTo>
                  <a:lnTo>
                    <a:pt x="24405" y="10597"/>
                  </a:lnTo>
                  <a:lnTo>
                    <a:pt x="16270" y="16038"/>
                  </a:lnTo>
                  <a:lnTo>
                    <a:pt x="10847" y="24344"/>
                  </a:lnTo>
                  <a:lnTo>
                    <a:pt x="4821" y="46052"/>
                  </a:lnTo>
                  <a:lnTo>
                    <a:pt x="7018" y="78992"/>
                  </a:lnTo>
                  <a:lnTo>
                    <a:pt x="15078" y="110978"/>
                  </a:lnTo>
                  <a:lnTo>
                    <a:pt x="20581" y="119223"/>
                  </a:lnTo>
                  <a:lnTo>
                    <a:pt x="36053" y="131504"/>
                  </a:lnTo>
                  <a:lnTo>
                    <a:pt x="93150" y="144374"/>
                  </a:lnTo>
                  <a:lnTo>
                    <a:pt x="154423" y="160496"/>
                  </a:lnTo>
                  <a:lnTo>
                    <a:pt x="210109" y="183445"/>
                  </a:lnTo>
                  <a:lnTo>
                    <a:pt x="236430" y="208608"/>
                  </a:lnTo>
                  <a:lnTo>
                    <a:pt x="261997" y="258902"/>
                  </a:lnTo>
                  <a:lnTo>
                    <a:pt x="270262" y="293357"/>
                  </a:lnTo>
                  <a:lnTo>
                    <a:pt x="269591" y="330082"/>
                  </a:lnTo>
                  <a:lnTo>
                    <a:pt x="258883" y="373933"/>
                  </a:lnTo>
                  <a:lnTo>
                    <a:pt x="246081" y="392107"/>
                  </a:lnTo>
                  <a:lnTo>
                    <a:pt x="228692" y="406814"/>
                  </a:lnTo>
                  <a:lnTo>
                    <a:pt x="178598" y="429702"/>
                  </a:lnTo>
                  <a:lnTo>
                    <a:pt x="119983" y="437154"/>
                  </a:lnTo>
                  <a:lnTo>
                    <a:pt x="70516" y="444309"/>
                  </a:lnTo>
                  <a:lnTo>
                    <a:pt x="20645" y="447318"/>
                  </a:lnTo>
                  <a:lnTo>
                    <a:pt x="0" y="44805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3445184" y="5390590"/>
              <a:ext cx="271376" cy="315856"/>
            </a:xfrm>
            <a:custGeom>
              <a:avLst/>
              <a:gdLst/>
              <a:ahLst/>
              <a:cxnLst/>
              <a:rect l="0" t="0" r="0" b="0"/>
              <a:pathLst>
                <a:path w="271376" h="315856">
                  <a:moveTo>
                    <a:pt x="197676" y="0"/>
                  </a:moveTo>
                  <a:lnTo>
                    <a:pt x="139113" y="55088"/>
                  </a:lnTo>
                  <a:lnTo>
                    <a:pt x="81710" y="108527"/>
                  </a:lnTo>
                  <a:lnTo>
                    <a:pt x="22332" y="164937"/>
                  </a:lnTo>
                  <a:lnTo>
                    <a:pt x="1182" y="186001"/>
                  </a:lnTo>
                  <a:lnTo>
                    <a:pt x="0" y="193021"/>
                  </a:lnTo>
                  <a:lnTo>
                    <a:pt x="2721" y="200040"/>
                  </a:lnTo>
                  <a:lnTo>
                    <a:pt x="8044" y="207060"/>
                  </a:lnTo>
                  <a:lnTo>
                    <a:pt x="32304" y="222528"/>
                  </a:lnTo>
                  <a:lnTo>
                    <a:pt x="85388" y="241882"/>
                  </a:lnTo>
                  <a:lnTo>
                    <a:pt x="144111" y="266903"/>
                  </a:lnTo>
                  <a:lnTo>
                    <a:pt x="197554" y="287341"/>
                  </a:lnTo>
                  <a:lnTo>
                    <a:pt x="247183" y="310483"/>
                  </a:lnTo>
                  <a:lnTo>
                    <a:pt x="271375" y="31585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Freeform 106"/>
            <p:cNvSpPr/>
            <p:nvPr/>
          </p:nvSpPr>
          <p:spPr>
            <a:xfrm>
              <a:off x="3800787" y="5306362"/>
              <a:ext cx="494840" cy="466800"/>
            </a:xfrm>
            <a:custGeom>
              <a:avLst/>
              <a:gdLst/>
              <a:ahLst/>
              <a:cxnLst/>
              <a:rect l="0" t="0" r="0" b="0"/>
              <a:pathLst>
                <a:path w="494840" h="466800">
                  <a:moveTo>
                    <a:pt x="0" y="305327"/>
                  </a:moveTo>
                  <a:lnTo>
                    <a:pt x="9575" y="329373"/>
                  </a:lnTo>
                  <a:lnTo>
                    <a:pt x="33814" y="370509"/>
                  </a:lnTo>
                  <a:lnTo>
                    <a:pt x="61629" y="431845"/>
                  </a:lnTo>
                  <a:lnTo>
                    <a:pt x="75712" y="463307"/>
                  </a:lnTo>
                  <a:lnTo>
                    <a:pt x="79721" y="466799"/>
                  </a:lnTo>
                  <a:lnTo>
                    <a:pt x="83563" y="465617"/>
                  </a:lnTo>
                  <a:lnTo>
                    <a:pt x="87294" y="461320"/>
                  </a:lnTo>
                  <a:lnTo>
                    <a:pt x="92545" y="432915"/>
                  </a:lnTo>
                  <a:lnTo>
                    <a:pt x="94320" y="380226"/>
                  </a:lnTo>
                  <a:lnTo>
                    <a:pt x="91551" y="320945"/>
                  </a:lnTo>
                  <a:lnTo>
                    <a:pt x="85674" y="269157"/>
                  </a:lnTo>
                  <a:lnTo>
                    <a:pt x="83344" y="213868"/>
                  </a:lnTo>
                  <a:lnTo>
                    <a:pt x="75951" y="157886"/>
                  </a:lnTo>
                  <a:lnTo>
                    <a:pt x="77486" y="118921"/>
                  </a:lnTo>
                  <a:lnTo>
                    <a:pt x="88486" y="74314"/>
                  </a:lnTo>
                  <a:lnTo>
                    <a:pt x="101328" y="56035"/>
                  </a:lnTo>
                  <a:lnTo>
                    <a:pt x="119904" y="41282"/>
                  </a:lnTo>
                  <a:lnTo>
                    <a:pt x="156670" y="27570"/>
                  </a:lnTo>
                  <a:lnTo>
                    <a:pt x="214135" y="22344"/>
                  </a:lnTo>
                  <a:lnTo>
                    <a:pt x="264269" y="18319"/>
                  </a:lnTo>
                  <a:lnTo>
                    <a:pt x="316168" y="12837"/>
                  </a:lnTo>
                  <a:lnTo>
                    <a:pt x="365471" y="8093"/>
                  </a:lnTo>
                  <a:lnTo>
                    <a:pt x="424052" y="1599"/>
                  </a:lnTo>
                  <a:lnTo>
                    <a:pt x="482282" y="211"/>
                  </a:lnTo>
                  <a:lnTo>
                    <a:pt x="49483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8" name="Freeform 107"/>
            <p:cNvSpPr/>
            <p:nvPr/>
          </p:nvSpPr>
          <p:spPr>
            <a:xfrm>
              <a:off x="3979772" y="5498070"/>
              <a:ext cx="171444" cy="268803"/>
            </a:xfrm>
            <a:custGeom>
              <a:avLst/>
              <a:gdLst/>
              <a:ahLst/>
              <a:cxnLst/>
              <a:rect l="0" t="0" r="0" b="0"/>
              <a:pathLst>
                <a:path w="171444" h="268803">
                  <a:moveTo>
                    <a:pt x="0" y="8334"/>
                  </a:moveTo>
                  <a:lnTo>
                    <a:pt x="37478" y="0"/>
                  </a:lnTo>
                  <a:lnTo>
                    <a:pt x="72326" y="1575"/>
                  </a:lnTo>
                  <a:lnTo>
                    <a:pt x="92976" y="7670"/>
                  </a:lnTo>
                  <a:lnTo>
                    <a:pt x="109953" y="18177"/>
                  </a:lnTo>
                  <a:lnTo>
                    <a:pt x="114246" y="25425"/>
                  </a:lnTo>
                  <a:lnTo>
                    <a:pt x="115896" y="42836"/>
                  </a:lnTo>
                  <a:lnTo>
                    <a:pt x="109611" y="59153"/>
                  </a:lnTo>
                  <a:lnTo>
                    <a:pt x="104660" y="66780"/>
                  </a:lnTo>
                  <a:lnTo>
                    <a:pt x="89799" y="78374"/>
                  </a:lnTo>
                  <a:lnTo>
                    <a:pt x="51663" y="95349"/>
                  </a:lnTo>
                  <a:lnTo>
                    <a:pt x="49650" y="97929"/>
                  </a:lnTo>
                  <a:lnTo>
                    <a:pt x="52987" y="99649"/>
                  </a:lnTo>
                  <a:lnTo>
                    <a:pt x="86375" y="108000"/>
                  </a:lnTo>
                  <a:lnTo>
                    <a:pt x="125596" y="129320"/>
                  </a:lnTo>
                  <a:lnTo>
                    <a:pt x="141998" y="142434"/>
                  </a:lnTo>
                  <a:lnTo>
                    <a:pt x="158797" y="168560"/>
                  </a:lnTo>
                  <a:lnTo>
                    <a:pt x="171183" y="198528"/>
                  </a:lnTo>
                  <a:lnTo>
                    <a:pt x="171443" y="207660"/>
                  </a:lnTo>
                  <a:lnTo>
                    <a:pt x="165494" y="224045"/>
                  </a:lnTo>
                  <a:lnTo>
                    <a:pt x="148991" y="246423"/>
                  </a:lnTo>
                  <a:lnTo>
                    <a:pt x="123694" y="262283"/>
                  </a:lnTo>
                  <a:lnTo>
                    <a:pt x="88382" y="268802"/>
                  </a:lnTo>
                  <a:lnTo>
                    <a:pt x="65017" y="264087"/>
                  </a:lnTo>
                  <a:lnTo>
                    <a:pt x="31585" y="25048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4148228" y="5511343"/>
              <a:ext cx="206256" cy="258274"/>
            </a:xfrm>
            <a:custGeom>
              <a:avLst/>
              <a:gdLst/>
              <a:ahLst/>
              <a:cxnLst/>
              <a:rect l="0" t="0" r="0" b="0"/>
              <a:pathLst>
                <a:path w="206256" h="258274">
                  <a:moveTo>
                    <a:pt x="0" y="5590"/>
                  </a:moveTo>
                  <a:lnTo>
                    <a:pt x="16767" y="0"/>
                  </a:lnTo>
                  <a:lnTo>
                    <a:pt x="34358" y="376"/>
                  </a:lnTo>
                  <a:lnTo>
                    <a:pt x="94999" y="16585"/>
                  </a:lnTo>
                  <a:lnTo>
                    <a:pt x="105447" y="19939"/>
                  </a:lnTo>
                  <a:lnTo>
                    <a:pt x="120175" y="33024"/>
                  </a:lnTo>
                  <a:lnTo>
                    <a:pt x="125740" y="41427"/>
                  </a:lnTo>
                  <a:lnTo>
                    <a:pt x="125940" y="48198"/>
                  </a:lnTo>
                  <a:lnTo>
                    <a:pt x="122565" y="53883"/>
                  </a:lnTo>
                  <a:lnTo>
                    <a:pt x="109455" y="63318"/>
                  </a:lnTo>
                  <a:lnTo>
                    <a:pt x="91931" y="71411"/>
                  </a:lnTo>
                  <a:lnTo>
                    <a:pt x="89363" y="75207"/>
                  </a:lnTo>
                  <a:lnTo>
                    <a:pt x="91161" y="78907"/>
                  </a:lnTo>
                  <a:lnTo>
                    <a:pt x="102517" y="86138"/>
                  </a:lnTo>
                  <a:lnTo>
                    <a:pt x="165790" y="113984"/>
                  </a:lnTo>
                  <a:lnTo>
                    <a:pt x="188723" y="135972"/>
                  </a:lnTo>
                  <a:lnTo>
                    <a:pt x="196005" y="145153"/>
                  </a:lnTo>
                  <a:lnTo>
                    <a:pt x="204097" y="167834"/>
                  </a:lnTo>
                  <a:lnTo>
                    <a:pt x="206255" y="180433"/>
                  </a:lnTo>
                  <a:lnTo>
                    <a:pt x="202413" y="200671"/>
                  </a:lnTo>
                  <a:lnTo>
                    <a:pt x="191736" y="217464"/>
                  </a:lnTo>
                  <a:lnTo>
                    <a:pt x="175293" y="232727"/>
                  </a:lnTo>
                  <a:lnTo>
                    <a:pt x="140716" y="248884"/>
                  </a:lnTo>
                  <a:lnTo>
                    <a:pt x="85760" y="257037"/>
                  </a:lnTo>
                  <a:lnTo>
                    <a:pt x="73699" y="2582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4591595" y="5474818"/>
              <a:ext cx="283100" cy="347442"/>
            </a:xfrm>
            <a:custGeom>
              <a:avLst/>
              <a:gdLst/>
              <a:ahLst/>
              <a:cxnLst/>
              <a:rect l="0" t="0" r="0" b="0"/>
              <a:pathLst>
                <a:path w="283100" h="347442">
                  <a:moveTo>
                    <a:pt x="188343" y="0"/>
                  </a:moveTo>
                  <a:lnTo>
                    <a:pt x="129779" y="55088"/>
                  </a:lnTo>
                  <a:lnTo>
                    <a:pt x="79612" y="109697"/>
                  </a:lnTo>
                  <a:lnTo>
                    <a:pt x="30419" y="167790"/>
                  </a:lnTo>
                  <a:lnTo>
                    <a:pt x="2340" y="196401"/>
                  </a:lnTo>
                  <a:lnTo>
                    <a:pt x="0" y="203464"/>
                  </a:lnTo>
                  <a:lnTo>
                    <a:pt x="780" y="210512"/>
                  </a:lnTo>
                  <a:lnTo>
                    <a:pt x="3639" y="217550"/>
                  </a:lnTo>
                  <a:lnTo>
                    <a:pt x="24431" y="238635"/>
                  </a:lnTo>
                  <a:lnTo>
                    <a:pt x="81461" y="265406"/>
                  </a:lnTo>
                  <a:lnTo>
                    <a:pt x="136660" y="292531"/>
                  </a:lnTo>
                  <a:lnTo>
                    <a:pt x="197380" y="326822"/>
                  </a:lnTo>
                  <a:lnTo>
                    <a:pt x="240690" y="342155"/>
                  </a:lnTo>
                  <a:lnTo>
                    <a:pt x="283099" y="3474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981374" y="5464290"/>
              <a:ext cx="234151" cy="450405"/>
            </a:xfrm>
            <a:custGeom>
              <a:avLst/>
              <a:gdLst/>
              <a:ahLst/>
              <a:cxnLst/>
              <a:rect l="0" t="0" r="0" b="0"/>
              <a:pathLst>
                <a:path w="234151" h="450405">
                  <a:moveTo>
                    <a:pt x="82833" y="0"/>
                  </a:moveTo>
                  <a:lnTo>
                    <a:pt x="66022" y="19150"/>
                  </a:lnTo>
                  <a:lnTo>
                    <a:pt x="38924" y="73217"/>
                  </a:lnTo>
                  <a:lnTo>
                    <a:pt x="19888" y="129398"/>
                  </a:lnTo>
                  <a:lnTo>
                    <a:pt x="5668" y="183098"/>
                  </a:lnTo>
                  <a:lnTo>
                    <a:pt x="0" y="239935"/>
                  </a:lnTo>
                  <a:lnTo>
                    <a:pt x="2000" y="303154"/>
                  </a:lnTo>
                  <a:lnTo>
                    <a:pt x="13314" y="355460"/>
                  </a:lnTo>
                  <a:lnTo>
                    <a:pt x="23370" y="388811"/>
                  </a:lnTo>
                  <a:lnTo>
                    <a:pt x="36518" y="407162"/>
                  </a:lnTo>
                  <a:lnTo>
                    <a:pt x="54060" y="421946"/>
                  </a:lnTo>
                  <a:lnTo>
                    <a:pt x="104260" y="444888"/>
                  </a:lnTo>
                  <a:lnTo>
                    <a:pt x="141174" y="450404"/>
                  </a:lnTo>
                  <a:lnTo>
                    <a:pt x="164914" y="445455"/>
                  </a:lnTo>
                  <a:lnTo>
                    <a:pt x="194891" y="429514"/>
                  </a:lnTo>
                  <a:lnTo>
                    <a:pt x="209845" y="415503"/>
                  </a:lnTo>
                  <a:lnTo>
                    <a:pt x="232905" y="367755"/>
                  </a:lnTo>
                  <a:lnTo>
                    <a:pt x="234150" y="343991"/>
                  </a:lnTo>
                  <a:lnTo>
                    <a:pt x="229633" y="319001"/>
                  </a:lnTo>
                  <a:lnTo>
                    <a:pt x="213937" y="286371"/>
                  </a:lnTo>
                  <a:lnTo>
                    <a:pt x="201153" y="269216"/>
                  </a:lnTo>
                  <a:lnTo>
                    <a:pt x="193298" y="264875"/>
                  </a:lnTo>
                  <a:lnTo>
                    <a:pt x="175213" y="263171"/>
                  </a:lnTo>
                  <a:lnTo>
                    <a:pt x="145300" y="268789"/>
                  </a:lnTo>
                  <a:lnTo>
                    <a:pt x="119799" y="283452"/>
                  </a:lnTo>
                  <a:lnTo>
                    <a:pt x="64969" y="333897"/>
                  </a:lnTo>
                  <a:lnTo>
                    <a:pt x="51247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2727888" y="5150689"/>
              <a:ext cx="2796295" cy="1088154"/>
            </a:xfrm>
            <a:custGeom>
              <a:avLst/>
              <a:gdLst/>
              <a:ahLst/>
              <a:cxnLst/>
              <a:rect l="0" t="0" r="0" b="0"/>
              <a:pathLst>
                <a:path w="2796295" h="1088154">
                  <a:moveTo>
                    <a:pt x="893915" y="92502"/>
                  </a:moveTo>
                  <a:lnTo>
                    <a:pt x="832804" y="74544"/>
                  </a:lnTo>
                  <a:lnTo>
                    <a:pt x="778372" y="57353"/>
                  </a:lnTo>
                  <a:lnTo>
                    <a:pt x="726465" y="44528"/>
                  </a:lnTo>
                  <a:lnTo>
                    <a:pt x="664220" y="40782"/>
                  </a:lnTo>
                  <a:lnTo>
                    <a:pt x="614507" y="40133"/>
                  </a:lnTo>
                  <a:lnTo>
                    <a:pt x="558443" y="39941"/>
                  </a:lnTo>
                  <a:lnTo>
                    <a:pt x="501668" y="39884"/>
                  </a:lnTo>
                  <a:lnTo>
                    <a:pt x="443511" y="42987"/>
                  </a:lnTo>
                  <a:lnTo>
                    <a:pt x="382636" y="54516"/>
                  </a:lnTo>
                  <a:lnTo>
                    <a:pt x="319745" y="74646"/>
                  </a:lnTo>
                  <a:lnTo>
                    <a:pt x="271065" y="93451"/>
                  </a:lnTo>
                  <a:lnTo>
                    <a:pt x="207803" y="120766"/>
                  </a:lnTo>
                  <a:lnTo>
                    <a:pt x="152586" y="148691"/>
                  </a:lnTo>
                  <a:lnTo>
                    <a:pt x="94384" y="190772"/>
                  </a:lnTo>
                  <a:lnTo>
                    <a:pt x="55690" y="231453"/>
                  </a:lnTo>
                  <a:lnTo>
                    <a:pt x="23241" y="290623"/>
                  </a:lnTo>
                  <a:lnTo>
                    <a:pt x="4092" y="347273"/>
                  </a:lnTo>
                  <a:lnTo>
                    <a:pt x="0" y="407036"/>
                  </a:lnTo>
                  <a:lnTo>
                    <a:pt x="4781" y="458660"/>
                  </a:lnTo>
                  <a:lnTo>
                    <a:pt x="13706" y="491892"/>
                  </a:lnTo>
                  <a:lnTo>
                    <a:pt x="34937" y="523965"/>
                  </a:lnTo>
                  <a:lnTo>
                    <a:pt x="94132" y="587324"/>
                  </a:lnTo>
                  <a:lnTo>
                    <a:pt x="149561" y="636862"/>
                  </a:lnTo>
                  <a:lnTo>
                    <a:pt x="211112" y="678704"/>
                  </a:lnTo>
                  <a:lnTo>
                    <a:pt x="238488" y="694741"/>
                  </a:lnTo>
                  <a:lnTo>
                    <a:pt x="264536" y="711191"/>
                  </a:lnTo>
                  <a:lnTo>
                    <a:pt x="315958" y="732818"/>
                  </a:lnTo>
                  <a:lnTo>
                    <a:pt x="376778" y="763416"/>
                  </a:lnTo>
                  <a:lnTo>
                    <a:pt x="431066" y="785379"/>
                  </a:lnTo>
                  <a:lnTo>
                    <a:pt x="488539" y="803842"/>
                  </a:lnTo>
                  <a:lnTo>
                    <a:pt x="545778" y="822335"/>
                  </a:lnTo>
                  <a:lnTo>
                    <a:pt x="602145" y="840007"/>
                  </a:lnTo>
                  <a:lnTo>
                    <a:pt x="662470" y="857571"/>
                  </a:lnTo>
                  <a:lnTo>
                    <a:pt x="725018" y="871611"/>
                  </a:lnTo>
                  <a:lnTo>
                    <a:pt x="782260" y="882140"/>
                  </a:lnTo>
                  <a:lnTo>
                    <a:pt x="843523" y="896178"/>
                  </a:lnTo>
                  <a:lnTo>
                    <a:pt x="903291" y="906706"/>
                  </a:lnTo>
                  <a:lnTo>
                    <a:pt x="956094" y="917235"/>
                  </a:lnTo>
                  <a:lnTo>
                    <a:pt x="1014688" y="924037"/>
                  </a:lnTo>
                  <a:lnTo>
                    <a:pt x="1077755" y="933136"/>
                  </a:lnTo>
                  <a:lnTo>
                    <a:pt x="1133996" y="941693"/>
                  </a:lnTo>
                  <a:lnTo>
                    <a:pt x="1197098" y="947716"/>
                  </a:lnTo>
                  <a:lnTo>
                    <a:pt x="1254970" y="954235"/>
                  </a:lnTo>
                  <a:lnTo>
                    <a:pt x="1311461" y="963928"/>
                  </a:lnTo>
                  <a:lnTo>
                    <a:pt x="1367681" y="977107"/>
                  </a:lnTo>
                  <a:lnTo>
                    <a:pt x="1423846" y="985387"/>
                  </a:lnTo>
                  <a:lnTo>
                    <a:pt x="1480000" y="995428"/>
                  </a:lnTo>
                  <a:lnTo>
                    <a:pt x="1536153" y="1005557"/>
                  </a:lnTo>
                  <a:lnTo>
                    <a:pt x="1592305" y="1013493"/>
                  </a:lnTo>
                  <a:lnTo>
                    <a:pt x="1648457" y="1025156"/>
                  </a:lnTo>
                  <a:lnTo>
                    <a:pt x="1704609" y="1031793"/>
                  </a:lnTo>
                  <a:lnTo>
                    <a:pt x="1760761" y="1038433"/>
                  </a:lnTo>
                  <a:lnTo>
                    <a:pt x="1815743" y="1048150"/>
                  </a:lnTo>
                  <a:lnTo>
                    <a:pt x="1878038" y="1059185"/>
                  </a:lnTo>
                  <a:lnTo>
                    <a:pt x="1933016" y="1067977"/>
                  </a:lnTo>
                  <a:lnTo>
                    <a:pt x="1985816" y="1074046"/>
                  </a:lnTo>
                  <a:lnTo>
                    <a:pt x="2035977" y="1080575"/>
                  </a:lnTo>
                  <a:lnTo>
                    <a:pt x="2089776" y="1083034"/>
                  </a:lnTo>
                  <a:lnTo>
                    <a:pt x="2125619" y="1088153"/>
                  </a:lnTo>
                  <a:lnTo>
                    <a:pt x="2188418" y="1080588"/>
                  </a:lnTo>
                  <a:lnTo>
                    <a:pt x="2230811" y="1074454"/>
                  </a:lnTo>
                  <a:lnTo>
                    <a:pt x="2291799" y="1065594"/>
                  </a:lnTo>
                  <a:lnTo>
                    <a:pt x="2352395" y="1058887"/>
                  </a:lnTo>
                  <a:lnTo>
                    <a:pt x="2412872" y="1043282"/>
                  </a:lnTo>
                  <a:lnTo>
                    <a:pt x="2465456" y="1031791"/>
                  </a:lnTo>
                  <a:lnTo>
                    <a:pt x="2518601" y="1014088"/>
                  </a:lnTo>
                  <a:lnTo>
                    <a:pt x="2579602" y="987146"/>
                  </a:lnTo>
                  <a:lnTo>
                    <a:pt x="2632435" y="958359"/>
                  </a:lnTo>
                  <a:lnTo>
                    <a:pt x="2687255" y="918260"/>
                  </a:lnTo>
                  <a:lnTo>
                    <a:pt x="2747237" y="860556"/>
                  </a:lnTo>
                  <a:lnTo>
                    <a:pt x="2767428" y="823752"/>
                  </a:lnTo>
                  <a:lnTo>
                    <a:pt x="2784732" y="768224"/>
                  </a:lnTo>
                  <a:lnTo>
                    <a:pt x="2796294" y="705263"/>
                  </a:lnTo>
                  <a:lnTo>
                    <a:pt x="2793337" y="647420"/>
                  </a:lnTo>
                  <a:lnTo>
                    <a:pt x="2775037" y="585201"/>
                  </a:lnTo>
                  <a:lnTo>
                    <a:pt x="2744164" y="530767"/>
                  </a:lnTo>
                  <a:lnTo>
                    <a:pt x="2704270" y="470059"/>
                  </a:lnTo>
                  <a:lnTo>
                    <a:pt x="2646494" y="415310"/>
                  </a:lnTo>
                  <a:lnTo>
                    <a:pt x="2586551" y="371361"/>
                  </a:lnTo>
                  <a:lnTo>
                    <a:pt x="2536037" y="337989"/>
                  </a:lnTo>
                  <a:lnTo>
                    <a:pt x="2473161" y="305560"/>
                  </a:lnTo>
                  <a:lnTo>
                    <a:pt x="2412138" y="277447"/>
                  </a:lnTo>
                  <a:lnTo>
                    <a:pt x="2348744" y="248861"/>
                  </a:lnTo>
                  <a:lnTo>
                    <a:pt x="2296702" y="226030"/>
                  </a:lnTo>
                  <a:lnTo>
                    <a:pt x="2241363" y="205922"/>
                  </a:lnTo>
                  <a:lnTo>
                    <a:pt x="2185371" y="185356"/>
                  </a:lnTo>
                  <a:lnTo>
                    <a:pt x="2129251" y="170029"/>
                  </a:lnTo>
                  <a:lnTo>
                    <a:pt x="2073105" y="152616"/>
                  </a:lnTo>
                  <a:lnTo>
                    <a:pt x="2016954" y="132583"/>
                  </a:lnTo>
                  <a:lnTo>
                    <a:pt x="1953567" y="117360"/>
                  </a:lnTo>
                  <a:lnTo>
                    <a:pt x="1891653" y="103088"/>
                  </a:lnTo>
                  <a:lnTo>
                    <a:pt x="1829033" y="89004"/>
                  </a:lnTo>
                  <a:lnTo>
                    <a:pt x="1780210" y="78468"/>
                  </a:lnTo>
                  <a:lnTo>
                    <a:pt x="1728699" y="67937"/>
                  </a:lnTo>
                  <a:lnTo>
                    <a:pt x="1666127" y="55068"/>
                  </a:lnTo>
                  <a:lnTo>
                    <a:pt x="1617038" y="50605"/>
                  </a:lnTo>
                  <a:lnTo>
                    <a:pt x="1554816" y="42329"/>
                  </a:lnTo>
                  <a:lnTo>
                    <a:pt x="1503858" y="37472"/>
                  </a:lnTo>
                  <a:lnTo>
                    <a:pt x="1451715" y="31743"/>
                  </a:lnTo>
                  <a:lnTo>
                    <a:pt x="1399220" y="30046"/>
                  </a:lnTo>
                  <a:lnTo>
                    <a:pt x="1349741" y="26424"/>
                  </a:lnTo>
                  <a:lnTo>
                    <a:pt x="1302326" y="21061"/>
                  </a:lnTo>
                  <a:lnTo>
                    <a:pt x="1251231" y="19472"/>
                  </a:lnTo>
                  <a:lnTo>
                    <a:pt x="1199048" y="15882"/>
                  </a:lnTo>
                  <a:lnTo>
                    <a:pt x="1146541" y="10528"/>
                  </a:lnTo>
                  <a:lnTo>
                    <a:pt x="1093939" y="8942"/>
                  </a:lnTo>
                  <a:lnTo>
                    <a:pt x="1041309" y="5353"/>
                  </a:lnTo>
                  <a:lnTo>
                    <a:pt x="988670" y="0"/>
                  </a:lnTo>
                  <a:lnTo>
                    <a:pt x="936028" y="1533"/>
                  </a:lnTo>
                  <a:lnTo>
                    <a:pt x="883386" y="6277"/>
                  </a:lnTo>
                  <a:lnTo>
                    <a:pt x="830744" y="10802"/>
                  </a:lnTo>
                  <a:lnTo>
                    <a:pt x="778101" y="16432"/>
                  </a:lnTo>
                  <a:lnTo>
                    <a:pt x="722339" y="21220"/>
                  </a:lnTo>
                  <a:lnTo>
                    <a:pt x="664483" y="26928"/>
                  </a:lnTo>
                  <a:lnTo>
                    <a:pt x="607176" y="28620"/>
                  </a:lnTo>
                  <a:lnTo>
                    <a:pt x="548862" y="29121"/>
                  </a:lnTo>
                  <a:lnTo>
                    <a:pt x="491420" y="32388"/>
                  </a:lnTo>
                  <a:lnTo>
                    <a:pt x="433066" y="37646"/>
                  </a:lnTo>
                  <a:lnTo>
                    <a:pt x="384970" y="39204"/>
                  </a:lnTo>
                  <a:lnTo>
                    <a:pt x="346433" y="3986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8" name="Group 137"/>
          <p:cNvGrpSpPr/>
          <p:nvPr/>
        </p:nvGrpSpPr>
        <p:grpSpPr>
          <a:xfrm>
            <a:off x="6327627" y="2316269"/>
            <a:ext cx="3558633" cy="589597"/>
            <a:chOff x="6327627" y="2316269"/>
            <a:chExt cx="3558633" cy="589597"/>
          </a:xfrm>
        </p:grpSpPr>
        <p:sp>
          <p:nvSpPr>
            <p:cNvPr id="114" name="Freeform 113"/>
            <p:cNvSpPr/>
            <p:nvPr/>
          </p:nvSpPr>
          <p:spPr>
            <a:xfrm>
              <a:off x="6327627" y="2474197"/>
              <a:ext cx="94757" cy="209436"/>
            </a:xfrm>
            <a:custGeom>
              <a:avLst/>
              <a:gdLst/>
              <a:ahLst/>
              <a:cxnLst/>
              <a:rect l="0" t="0" r="0" b="0"/>
              <a:pathLst>
                <a:path w="94757" h="209436">
                  <a:moveTo>
                    <a:pt x="0" y="84228"/>
                  </a:moveTo>
                  <a:lnTo>
                    <a:pt x="8333" y="121705"/>
                  </a:lnTo>
                  <a:lnTo>
                    <a:pt x="17474" y="179543"/>
                  </a:lnTo>
                  <a:lnTo>
                    <a:pt x="19995" y="209435"/>
                  </a:lnTo>
                  <a:lnTo>
                    <a:pt x="20917" y="165114"/>
                  </a:lnTo>
                  <a:lnTo>
                    <a:pt x="12624" y="109997"/>
                  </a:lnTo>
                  <a:lnTo>
                    <a:pt x="6391" y="86322"/>
                  </a:lnTo>
                  <a:lnTo>
                    <a:pt x="6600" y="76265"/>
                  </a:lnTo>
                  <a:lnTo>
                    <a:pt x="13072" y="58852"/>
                  </a:lnTo>
                  <a:lnTo>
                    <a:pt x="29869" y="30305"/>
                  </a:lnTo>
                  <a:lnTo>
                    <a:pt x="46030" y="16199"/>
                  </a:lnTo>
                  <a:lnTo>
                    <a:pt x="63741" y="7199"/>
                  </a:lnTo>
                  <a:lnTo>
                    <a:pt x="94756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6517140" y="2537367"/>
              <a:ext cx="10530" cy="136872"/>
            </a:xfrm>
            <a:custGeom>
              <a:avLst/>
              <a:gdLst/>
              <a:ahLst/>
              <a:cxnLst/>
              <a:rect l="0" t="0" r="0" b="0"/>
              <a:pathLst>
                <a:path w="10530" h="136872">
                  <a:moveTo>
                    <a:pt x="10529" y="0"/>
                  </a:moveTo>
                  <a:lnTo>
                    <a:pt x="2195" y="37478"/>
                  </a:lnTo>
                  <a:lnTo>
                    <a:pt x="289" y="100212"/>
                  </a:lnTo>
                  <a:lnTo>
                    <a:pt x="0" y="13687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6538197" y="2463668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6574609" y="2526718"/>
              <a:ext cx="175342" cy="379148"/>
            </a:xfrm>
            <a:custGeom>
              <a:avLst/>
              <a:gdLst/>
              <a:ahLst/>
              <a:cxnLst/>
              <a:rect l="0" t="0" r="0" b="0"/>
              <a:pathLst>
                <a:path w="175342" h="379148">
                  <a:moveTo>
                    <a:pt x="100458" y="105406"/>
                  </a:moveTo>
                  <a:lnTo>
                    <a:pt x="111637" y="94228"/>
                  </a:lnTo>
                  <a:lnTo>
                    <a:pt x="117125" y="76261"/>
                  </a:lnTo>
                  <a:lnTo>
                    <a:pt x="118394" y="53848"/>
                  </a:lnTo>
                  <a:lnTo>
                    <a:pt x="115058" y="32188"/>
                  </a:lnTo>
                  <a:lnTo>
                    <a:pt x="106557" y="13983"/>
                  </a:lnTo>
                  <a:lnTo>
                    <a:pt x="101015" y="5853"/>
                  </a:lnTo>
                  <a:lnTo>
                    <a:pt x="92640" y="1603"/>
                  </a:lnTo>
                  <a:lnTo>
                    <a:pt x="70857" y="0"/>
                  </a:lnTo>
                  <a:lnTo>
                    <a:pt x="37875" y="11263"/>
                  </a:lnTo>
                  <a:lnTo>
                    <a:pt x="11465" y="35008"/>
                  </a:lnTo>
                  <a:lnTo>
                    <a:pt x="2414" y="57350"/>
                  </a:lnTo>
                  <a:lnTo>
                    <a:pt x="0" y="69859"/>
                  </a:lnTo>
                  <a:lnTo>
                    <a:pt x="3558" y="96237"/>
                  </a:lnTo>
                  <a:lnTo>
                    <a:pt x="14108" y="121218"/>
                  </a:lnTo>
                  <a:lnTo>
                    <a:pt x="30494" y="140119"/>
                  </a:lnTo>
                  <a:lnTo>
                    <a:pt x="39777" y="144926"/>
                  </a:lnTo>
                  <a:lnTo>
                    <a:pt x="59451" y="147147"/>
                  </a:lnTo>
                  <a:lnTo>
                    <a:pt x="76774" y="141115"/>
                  </a:lnTo>
                  <a:lnTo>
                    <a:pt x="84669" y="136231"/>
                  </a:lnTo>
                  <a:lnTo>
                    <a:pt x="96560" y="121446"/>
                  </a:lnTo>
                  <a:lnTo>
                    <a:pt x="101369" y="112590"/>
                  </a:lnTo>
                  <a:lnTo>
                    <a:pt x="106914" y="110195"/>
                  </a:lnTo>
                  <a:lnTo>
                    <a:pt x="112951" y="112108"/>
                  </a:lnTo>
                  <a:lnTo>
                    <a:pt x="119315" y="116893"/>
                  </a:lnTo>
                  <a:lnTo>
                    <a:pt x="129506" y="134688"/>
                  </a:lnTo>
                  <a:lnTo>
                    <a:pt x="145581" y="184240"/>
                  </a:lnTo>
                  <a:lnTo>
                    <a:pt x="158851" y="246323"/>
                  </a:lnTo>
                  <a:lnTo>
                    <a:pt x="164553" y="289359"/>
                  </a:lnTo>
                  <a:lnTo>
                    <a:pt x="174179" y="313505"/>
                  </a:lnTo>
                  <a:lnTo>
                    <a:pt x="175341" y="323687"/>
                  </a:lnTo>
                  <a:lnTo>
                    <a:pt x="170394" y="341240"/>
                  </a:lnTo>
                  <a:lnTo>
                    <a:pt x="157277" y="353720"/>
                  </a:lnTo>
                  <a:lnTo>
                    <a:pt x="120260" y="371265"/>
                  </a:lnTo>
                  <a:lnTo>
                    <a:pt x="60375" y="378109"/>
                  </a:lnTo>
                  <a:lnTo>
                    <a:pt x="26759" y="37914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Freeform 117"/>
            <p:cNvSpPr/>
            <p:nvPr/>
          </p:nvSpPr>
          <p:spPr>
            <a:xfrm>
              <a:off x="6759295" y="2400497"/>
              <a:ext cx="136871" cy="273742"/>
            </a:xfrm>
            <a:custGeom>
              <a:avLst/>
              <a:gdLst/>
              <a:ahLst/>
              <a:cxnLst/>
              <a:rect l="0" t="0" r="0" b="0"/>
              <a:pathLst>
                <a:path w="136871" h="273742">
                  <a:moveTo>
                    <a:pt x="0" y="0"/>
                  </a:moveTo>
                  <a:lnTo>
                    <a:pt x="7236" y="27556"/>
                  </a:lnTo>
                  <a:lnTo>
                    <a:pt x="9878" y="90018"/>
                  </a:lnTo>
                  <a:lnTo>
                    <a:pt x="10335" y="145995"/>
                  </a:lnTo>
                  <a:lnTo>
                    <a:pt x="16080" y="206133"/>
                  </a:lnTo>
                  <a:lnTo>
                    <a:pt x="20074" y="250854"/>
                  </a:lnTo>
                  <a:lnTo>
                    <a:pt x="26517" y="218316"/>
                  </a:lnTo>
                  <a:lnTo>
                    <a:pt x="41262" y="194278"/>
                  </a:lnTo>
                  <a:lnTo>
                    <a:pt x="60449" y="172337"/>
                  </a:lnTo>
                  <a:lnTo>
                    <a:pt x="69546" y="168704"/>
                  </a:lnTo>
                  <a:lnTo>
                    <a:pt x="92130" y="167786"/>
                  </a:lnTo>
                  <a:lnTo>
                    <a:pt x="102365" y="171519"/>
                  </a:lnTo>
                  <a:lnTo>
                    <a:pt x="119975" y="185025"/>
                  </a:lnTo>
                  <a:lnTo>
                    <a:pt x="129362" y="205846"/>
                  </a:lnTo>
                  <a:lnTo>
                    <a:pt x="134646" y="240756"/>
                  </a:lnTo>
                  <a:lnTo>
                    <a:pt x="136870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Freeform 118"/>
            <p:cNvSpPr/>
            <p:nvPr/>
          </p:nvSpPr>
          <p:spPr>
            <a:xfrm>
              <a:off x="6980394" y="2389969"/>
              <a:ext cx="21057" cy="252685"/>
            </a:xfrm>
            <a:custGeom>
              <a:avLst/>
              <a:gdLst/>
              <a:ahLst/>
              <a:cxnLst/>
              <a:rect l="0" t="0" r="0" b="0"/>
              <a:pathLst>
                <a:path w="21057" h="252685">
                  <a:moveTo>
                    <a:pt x="21056" y="0"/>
                  </a:moveTo>
                  <a:lnTo>
                    <a:pt x="21056" y="52050"/>
                  </a:lnTo>
                  <a:lnTo>
                    <a:pt x="15468" y="111537"/>
                  </a:lnTo>
                  <a:lnTo>
                    <a:pt x="10334" y="171553"/>
                  </a:lnTo>
                  <a:lnTo>
                    <a:pt x="2388" y="219630"/>
                  </a:lnTo>
                  <a:lnTo>
                    <a:pt x="0" y="252684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0" name="Freeform 119"/>
            <p:cNvSpPr/>
            <p:nvPr/>
          </p:nvSpPr>
          <p:spPr>
            <a:xfrm>
              <a:off x="6906694" y="2495253"/>
              <a:ext cx="178986" cy="21058"/>
            </a:xfrm>
            <a:custGeom>
              <a:avLst/>
              <a:gdLst/>
              <a:ahLst/>
              <a:cxnLst/>
              <a:rect l="0" t="0" r="0" b="0"/>
              <a:pathLst>
                <a:path w="178986" h="21058">
                  <a:moveTo>
                    <a:pt x="178985" y="0"/>
                  </a:moveTo>
                  <a:lnTo>
                    <a:pt x="130054" y="8334"/>
                  </a:lnTo>
                  <a:lnTo>
                    <a:pt x="70923" y="15685"/>
                  </a:lnTo>
                  <a:lnTo>
                    <a:pt x="12575" y="20350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1" name="Freeform 120"/>
            <p:cNvSpPr/>
            <p:nvPr/>
          </p:nvSpPr>
          <p:spPr>
            <a:xfrm>
              <a:off x="7325952" y="2326798"/>
              <a:ext cx="194474" cy="363914"/>
            </a:xfrm>
            <a:custGeom>
              <a:avLst/>
              <a:gdLst/>
              <a:ahLst/>
              <a:cxnLst/>
              <a:rect l="0" t="0" r="0" b="0"/>
              <a:pathLst>
                <a:path w="194474" h="363914">
                  <a:moveTo>
                    <a:pt x="22939" y="0"/>
                  </a:moveTo>
                  <a:lnTo>
                    <a:pt x="15703" y="27556"/>
                  </a:lnTo>
                  <a:lnTo>
                    <a:pt x="13061" y="83778"/>
                  </a:lnTo>
                  <a:lnTo>
                    <a:pt x="12539" y="145880"/>
                  </a:lnTo>
                  <a:lnTo>
                    <a:pt x="12448" y="197121"/>
                  </a:lnTo>
                  <a:lnTo>
                    <a:pt x="19653" y="251197"/>
                  </a:lnTo>
                  <a:lnTo>
                    <a:pt x="19170" y="302606"/>
                  </a:lnTo>
                  <a:lnTo>
                    <a:pt x="16917" y="314041"/>
                  </a:lnTo>
                  <a:lnTo>
                    <a:pt x="13075" y="319325"/>
                  </a:lnTo>
                  <a:lnTo>
                    <a:pt x="8174" y="320508"/>
                  </a:lnTo>
                  <a:lnTo>
                    <a:pt x="2568" y="318957"/>
                  </a:lnTo>
                  <a:lnTo>
                    <a:pt x="0" y="314413"/>
                  </a:lnTo>
                  <a:lnTo>
                    <a:pt x="265" y="300006"/>
                  </a:lnTo>
                  <a:lnTo>
                    <a:pt x="25459" y="241688"/>
                  </a:lnTo>
                  <a:lnTo>
                    <a:pt x="39267" y="227130"/>
                  </a:lnTo>
                  <a:lnTo>
                    <a:pt x="47862" y="221610"/>
                  </a:lnTo>
                  <a:lnTo>
                    <a:pt x="82316" y="213841"/>
                  </a:lnTo>
                  <a:lnTo>
                    <a:pt x="116572" y="217128"/>
                  </a:lnTo>
                  <a:lnTo>
                    <a:pt x="148948" y="231100"/>
                  </a:lnTo>
                  <a:lnTo>
                    <a:pt x="175178" y="250058"/>
                  </a:lnTo>
                  <a:lnTo>
                    <a:pt x="192179" y="276082"/>
                  </a:lnTo>
                  <a:lnTo>
                    <a:pt x="194473" y="295838"/>
                  </a:lnTo>
                  <a:lnTo>
                    <a:pt x="190424" y="316317"/>
                  </a:lnTo>
                  <a:lnTo>
                    <a:pt x="180825" y="337117"/>
                  </a:lnTo>
                  <a:lnTo>
                    <a:pt x="159401" y="351821"/>
                  </a:lnTo>
                  <a:lnTo>
                    <a:pt x="117575" y="363556"/>
                  </a:lnTo>
                  <a:lnTo>
                    <a:pt x="75546" y="363913"/>
                  </a:lnTo>
                  <a:lnTo>
                    <a:pt x="12162" y="350157"/>
                  </a:lnTo>
                  <a:lnTo>
                    <a:pt x="1882" y="34744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2" name="Freeform 121"/>
            <p:cNvSpPr/>
            <p:nvPr/>
          </p:nvSpPr>
          <p:spPr>
            <a:xfrm>
              <a:off x="7548933" y="2505460"/>
              <a:ext cx="115897" cy="186351"/>
            </a:xfrm>
            <a:custGeom>
              <a:avLst/>
              <a:gdLst/>
              <a:ahLst/>
              <a:cxnLst/>
              <a:rect l="0" t="0" r="0" b="0"/>
              <a:pathLst>
                <a:path w="115897" h="186351">
                  <a:moveTo>
                    <a:pt x="0" y="84550"/>
                  </a:moveTo>
                  <a:lnTo>
                    <a:pt x="37478" y="76217"/>
                  </a:lnTo>
                  <a:lnTo>
                    <a:pt x="83311" y="68866"/>
                  </a:lnTo>
                  <a:lnTo>
                    <a:pt x="109952" y="53907"/>
                  </a:lnTo>
                  <a:lnTo>
                    <a:pt x="114246" y="45404"/>
                  </a:lnTo>
                  <a:lnTo>
                    <a:pt x="115896" y="23478"/>
                  </a:lnTo>
                  <a:lnTo>
                    <a:pt x="112359" y="14589"/>
                  </a:lnTo>
                  <a:lnTo>
                    <a:pt x="99070" y="1594"/>
                  </a:lnTo>
                  <a:lnTo>
                    <a:pt x="90613" y="0"/>
                  </a:lnTo>
                  <a:lnTo>
                    <a:pt x="71857" y="4468"/>
                  </a:lnTo>
                  <a:lnTo>
                    <a:pt x="47157" y="20138"/>
                  </a:lnTo>
                  <a:lnTo>
                    <a:pt x="35387" y="36035"/>
                  </a:lnTo>
                  <a:lnTo>
                    <a:pt x="27425" y="55969"/>
                  </a:lnTo>
                  <a:lnTo>
                    <a:pt x="22314" y="106894"/>
                  </a:lnTo>
                  <a:lnTo>
                    <a:pt x="24548" y="144983"/>
                  </a:lnTo>
                  <a:lnTo>
                    <a:pt x="26894" y="156424"/>
                  </a:lnTo>
                  <a:lnTo>
                    <a:pt x="31967" y="165221"/>
                  </a:lnTo>
                  <a:lnTo>
                    <a:pt x="46963" y="178116"/>
                  </a:lnTo>
                  <a:lnTo>
                    <a:pt x="68446" y="184626"/>
                  </a:lnTo>
                  <a:lnTo>
                    <a:pt x="90082" y="186350"/>
                  </a:lnTo>
                  <a:lnTo>
                    <a:pt x="115813" y="17930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3" name="Freeform 122"/>
            <p:cNvSpPr/>
            <p:nvPr/>
          </p:nvSpPr>
          <p:spPr>
            <a:xfrm>
              <a:off x="7729995" y="2354710"/>
              <a:ext cx="103208" cy="319529"/>
            </a:xfrm>
            <a:custGeom>
              <a:avLst/>
              <a:gdLst/>
              <a:ahLst/>
              <a:cxnLst/>
              <a:rect l="0" t="0" r="0" b="0"/>
              <a:pathLst>
                <a:path w="103208" h="319529">
                  <a:moveTo>
                    <a:pt x="61093" y="319528"/>
                  </a:moveTo>
                  <a:lnTo>
                    <a:pt x="46438" y="264387"/>
                  </a:lnTo>
                  <a:lnTo>
                    <a:pt x="32895" y="207424"/>
                  </a:lnTo>
                  <a:lnTo>
                    <a:pt x="18955" y="151111"/>
                  </a:lnTo>
                  <a:lnTo>
                    <a:pt x="4936" y="94928"/>
                  </a:lnTo>
                  <a:lnTo>
                    <a:pt x="0" y="52808"/>
                  </a:lnTo>
                  <a:lnTo>
                    <a:pt x="5084" y="27850"/>
                  </a:lnTo>
                  <a:lnTo>
                    <a:pt x="9716" y="16282"/>
                  </a:lnTo>
                  <a:lnTo>
                    <a:pt x="18652" y="8569"/>
                  </a:lnTo>
                  <a:lnTo>
                    <a:pt x="44180" y="0"/>
                  </a:lnTo>
                  <a:lnTo>
                    <a:pt x="103207" y="367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4" name="Freeform 123"/>
            <p:cNvSpPr/>
            <p:nvPr/>
          </p:nvSpPr>
          <p:spPr>
            <a:xfrm>
              <a:off x="7675274" y="2547896"/>
              <a:ext cx="157929" cy="21058"/>
            </a:xfrm>
            <a:custGeom>
              <a:avLst/>
              <a:gdLst/>
              <a:ahLst/>
              <a:cxnLst/>
              <a:rect l="0" t="0" r="0" b="0"/>
              <a:pathLst>
                <a:path w="157929" h="21058">
                  <a:moveTo>
                    <a:pt x="157928" y="0"/>
                  </a:moveTo>
                  <a:lnTo>
                    <a:pt x="99311" y="0"/>
                  </a:lnTo>
                  <a:lnTo>
                    <a:pt x="42714" y="1145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Freeform 124"/>
            <p:cNvSpPr/>
            <p:nvPr/>
          </p:nvSpPr>
          <p:spPr>
            <a:xfrm>
              <a:off x="7830443" y="2568953"/>
              <a:ext cx="120827" cy="159100"/>
            </a:xfrm>
            <a:custGeom>
              <a:avLst/>
              <a:gdLst/>
              <a:ahLst/>
              <a:cxnLst/>
              <a:rect l="0" t="0" r="0" b="0"/>
              <a:pathLst>
                <a:path w="120827" h="159100">
                  <a:moveTo>
                    <a:pt x="97515" y="0"/>
                  </a:moveTo>
                  <a:lnTo>
                    <a:pt x="44810" y="19128"/>
                  </a:lnTo>
                  <a:lnTo>
                    <a:pt x="28857" y="30338"/>
                  </a:lnTo>
                  <a:lnTo>
                    <a:pt x="17088" y="46239"/>
                  </a:lnTo>
                  <a:lnTo>
                    <a:pt x="0" y="85043"/>
                  </a:lnTo>
                  <a:lnTo>
                    <a:pt x="122" y="127233"/>
                  </a:lnTo>
                  <a:lnTo>
                    <a:pt x="5681" y="138635"/>
                  </a:lnTo>
                  <a:lnTo>
                    <a:pt x="24334" y="154422"/>
                  </a:lnTo>
                  <a:lnTo>
                    <a:pt x="48223" y="159099"/>
                  </a:lnTo>
                  <a:lnTo>
                    <a:pt x="73269" y="156108"/>
                  </a:lnTo>
                  <a:lnTo>
                    <a:pt x="96097" y="146981"/>
                  </a:lnTo>
                  <a:lnTo>
                    <a:pt x="111704" y="132005"/>
                  </a:lnTo>
                  <a:lnTo>
                    <a:pt x="117502" y="123098"/>
                  </a:lnTo>
                  <a:lnTo>
                    <a:pt x="120826" y="100724"/>
                  </a:lnTo>
                  <a:lnTo>
                    <a:pt x="117234" y="76352"/>
                  </a:lnTo>
                  <a:lnTo>
                    <a:pt x="98984" y="38349"/>
                  </a:lnTo>
                  <a:lnTo>
                    <a:pt x="86987" y="2105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Freeform 125"/>
            <p:cNvSpPr/>
            <p:nvPr/>
          </p:nvSpPr>
          <p:spPr>
            <a:xfrm>
              <a:off x="7970073" y="2537367"/>
              <a:ext cx="84228" cy="154568"/>
            </a:xfrm>
            <a:custGeom>
              <a:avLst/>
              <a:gdLst/>
              <a:ahLst/>
              <a:cxnLst/>
              <a:rect l="0" t="0" r="0" b="0"/>
              <a:pathLst>
                <a:path w="84228" h="154568">
                  <a:moveTo>
                    <a:pt x="0" y="84228"/>
                  </a:moveTo>
                  <a:lnTo>
                    <a:pt x="42661" y="145102"/>
                  </a:lnTo>
                  <a:lnTo>
                    <a:pt x="49497" y="152887"/>
                  </a:lnTo>
                  <a:lnTo>
                    <a:pt x="52886" y="154567"/>
                  </a:lnTo>
                  <a:lnTo>
                    <a:pt x="53974" y="152178"/>
                  </a:lnTo>
                  <a:lnTo>
                    <a:pt x="53531" y="147076"/>
                  </a:lnTo>
                  <a:lnTo>
                    <a:pt x="25183" y="83593"/>
                  </a:lnTo>
                  <a:lnTo>
                    <a:pt x="17821" y="62889"/>
                  </a:lnTo>
                  <a:lnTo>
                    <a:pt x="20009" y="41989"/>
                  </a:lnTo>
                  <a:lnTo>
                    <a:pt x="23867" y="31502"/>
                  </a:lnTo>
                  <a:lnTo>
                    <a:pt x="37514" y="16731"/>
                  </a:lnTo>
                  <a:lnTo>
                    <a:pt x="54107" y="7436"/>
                  </a:lnTo>
                  <a:lnTo>
                    <a:pt x="84227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Freeform 126"/>
            <p:cNvSpPr/>
            <p:nvPr/>
          </p:nvSpPr>
          <p:spPr>
            <a:xfrm>
              <a:off x="8109849" y="2540130"/>
              <a:ext cx="145050" cy="182665"/>
            </a:xfrm>
            <a:custGeom>
              <a:avLst/>
              <a:gdLst/>
              <a:ahLst/>
              <a:cxnLst/>
              <a:rect l="0" t="0" r="0" b="0"/>
              <a:pathLst>
                <a:path w="145050" h="182665">
                  <a:moveTo>
                    <a:pt x="39208" y="70937"/>
                  </a:moveTo>
                  <a:lnTo>
                    <a:pt x="55975" y="76526"/>
                  </a:lnTo>
                  <a:lnTo>
                    <a:pt x="88759" y="74413"/>
                  </a:lnTo>
                  <a:lnTo>
                    <a:pt x="122520" y="66377"/>
                  </a:lnTo>
                  <a:lnTo>
                    <a:pt x="131014" y="60878"/>
                  </a:lnTo>
                  <a:lnTo>
                    <a:pt x="143572" y="45410"/>
                  </a:lnTo>
                  <a:lnTo>
                    <a:pt x="145049" y="37541"/>
                  </a:lnTo>
                  <a:lnTo>
                    <a:pt x="143693" y="29956"/>
                  </a:lnTo>
                  <a:lnTo>
                    <a:pt x="140450" y="22559"/>
                  </a:lnTo>
                  <a:lnTo>
                    <a:pt x="127488" y="11221"/>
                  </a:lnTo>
                  <a:lnTo>
                    <a:pt x="108859" y="3452"/>
                  </a:lnTo>
                  <a:lnTo>
                    <a:pt x="84981" y="0"/>
                  </a:lnTo>
                  <a:lnTo>
                    <a:pt x="61891" y="4704"/>
                  </a:lnTo>
                  <a:lnTo>
                    <a:pt x="32281" y="20507"/>
                  </a:lnTo>
                  <a:lnTo>
                    <a:pt x="17412" y="34485"/>
                  </a:lnTo>
                  <a:lnTo>
                    <a:pt x="6904" y="52397"/>
                  </a:lnTo>
                  <a:lnTo>
                    <a:pt x="0" y="87800"/>
                  </a:lnTo>
                  <a:lnTo>
                    <a:pt x="3544" y="122337"/>
                  </a:lnTo>
                  <a:lnTo>
                    <a:pt x="12049" y="140965"/>
                  </a:lnTo>
                  <a:lnTo>
                    <a:pt x="24797" y="157042"/>
                  </a:lnTo>
                  <a:lnTo>
                    <a:pt x="42162" y="171987"/>
                  </a:lnTo>
                  <a:lnTo>
                    <a:pt x="67817" y="180189"/>
                  </a:lnTo>
                  <a:lnTo>
                    <a:pt x="95207" y="182664"/>
                  </a:lnTo>
                  <a:lnTo>
                    <a:pt x="133964" y="17622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Freeform 127"/>
            <p:cNvSpPr/>
            <p:nvPr/>
          </p:nvSpPr>
          <p:spPr>
            <a:xfrm>
              <a:off x="8472964" y="2537170"/>
              <a:ext cx="170933" cy="179183"/>
            </a:xfrm>
            <a:custGeom>
              <a:avLst/>
              <a:gdLst/>
              <a:ahLst/>
              <a:cxnLst/>
              <a:rect l="0" t="0" r="0" b="0"/>
              <a:pathLst>
                <a:path w="170933" h="179183">
                  <a:moveTo>
                    <a:pt x="128818" y="84425"/>
                  </a:moveTo>
                  <a:lnTo>
                    <a:pt x="128818" y="62069"/>
                  </a:lnTo>
                  <a:lnTo>
                    <a:pt x="117640" y="31398"/>
                  </a:lnTo>
                  <a:lnTo>
                    <a:pt x="99510" y="5673"/>
                  </a:lnTo>
                  <a:lnTo>
                    <a:pt x="90562" y="1508"/>
                  </a:lnTo>
                  <a:lnTo>
                    <a:pt x="68142" y="0"/>
                  </a:lnTo>
                  <a:lnTo>
                    <a:pt x="34801" y="5728"/>
                  </a:lnTo>
                  <a:lnTo>
                    <a:pt x="26366" y="10904"/>
                  </a:lnTo>
                  <a:lnTo>
                    <a:pt x="13874" y="26013"/>
                  </a:lnTo>
                  <a:lnTo>
                    <a:pt x="264" y="59839"/>
                  </a:lnTo>
                  <a:lnTo>
                    <a:pt x="0" y="105087"/>
                  </a:lnTo>
                  <a:lnTo>
                    <a:pt x="7332" y="144360"/>
                  </a:lnTo>
                  <a:lnTo>
                    <a:pt x="22503" y="172634"/>
                  </a:lnTo>
                  <a:lnTo>
                    <a:pt x="31035" y="177156"/>
                  </a:lnTo>
                  <a:lnTo>
                    <a:pt x="52994" y="179061"/>
                  </a:lnTo>
                  <a:lnTo>
                    <a:pt x="61891" y="175592"/>
                  </a:lnTo>
                  <a:lnTo>
                    <a:pt x="74897" y="162379"/>
                  </a:lnTo>
                  <a:lnTo>
                    <a:pt x="100322" y="104932"/>
                  </a:lnTo>
                  <a:lnTo>
                    <a:pt x="111146" y="73734"/>
                  </a:lnTo>
                  <a:lnTo>
                    <a:pt x="113527" y="71449"/>
                  </a:lnTo>
                  <a:lnTo>
                    <a:pt x="115114" y="74604"/>
                  </a:lnTo>
                  <a:lnTo>
                    <a:pt x="132758" y="137726"/>
                  </a:lnTo>
                  <a:lnTo>
                    <a:pt x="148574" y="163259"/>
                  </a:lnTo>
                  <a:lnTo>
                    <a:pt x="158265" y="172105"/>
                  </a:lnTo>
                  <a:lnTo>
                    <a:pt x="170932" y="179182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Freeform 128"/>
            <p:cNvSpPr/>
            <p:nvPr/>
          </p:nvSpPr>
          <p:spPr>
            <a:xfrm>
              <a:off x="8650592" y="2537667"/>
              <a:ext cx="140704" cy="189214"/>
            </a:xfrm>
            <a:custGeom>
              <a:avLst/>
              <a:gdLst/>
              <a:ahLst/>
              <a:cxnLst/>
              <a:rect l="0" t="0" r="0" b="0"/>
              <a:pathLst>
                <a:path w="140704" h="189214">
                  <a:moveTo>
                    <a:pt x="3833" y="73400"/>
                  </a:moveTo>
                  <a:lnTo>
                    <a:pt x="11069" y="100956"/>
                  </a:lnTo>
                  <a:lnTo>
                    <a:pt x="16830" y="154059"/>
                  </a:lnTo>
                  <a:lnTo>
                    <a:pt x="20138" y="170080"/>
                  </a:lnTo>
                  <a:lnTo>
                    <a:pt x="19382" y="169439"/>
                  </a:lnTo>
                  <a:lnTo>
                    <a:pt x="0" y="108767"/>
                  </a:lnTo>
                  <a:lnTo>
                    <a:pt x="2520" y="49721"/>
                  </a:lnTo>
                  <a:lnTo>
                    <a:pt x="2957" y="36557"/>
                  </a:lnTo>
                  <a:lnTo>
                    <a:pt x="6758" y="25442"/>
                  </a:lnTo>
                  <a:lnTo>
                    <a:pt x="20341" y="6852"/>
                  </a:lnTo>
                  <a:lnTo>
                    <a:pt x="30046" y="2128"/>
                  </a:lnTo>
                  <a:lnTo>
                    <a:pt x="53307" y="0"/>
                  </a:lnTo>
                  <a:lnTo>
                    <a:pt x="73004" y="6073"/>
                  </a:lnTo>
                  <a:lnTo>
                    <a:pt x="81533" y="10967"/>
                  </a:lnTo>
                  <a:lnTo>
                    <a:pt x="94129" y="25765"/>
                  </a:lnTo>
                  <a:lnTo>
                    <a:pt x="127588" y="87488"/>
                  </a:lnTo>
                  <a:lnTo>
                    <a:pt x="136818" y="127097"/>
                  </a:lnTo>
                  <a:lnTo>
                    <a:pt x="140703" y="18921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Freeform 129"/>
            <p:cNvSpPr/>
            <p:nvPr/>
          </p:nvSpPr>
          <p:spPr>
            <a:xfrm>
              <a:off x="8837414" y="2333274"/>
              <a:ext cx="116269" cy="425089"/>
            </a:xfrm>
            <a:custGeom>
              <a:avLst/>
              <a:gdLst/>
              <a:ahLst/>
              <a:cxnLst/>
              <a:rect l="0" t="0" r="0" b="0"/>
              <a:pathLst>
                <a:path w="116269" h="425089">
                  <a:moveTo>
                    <a:pt x="80223" y="351492"/>
                  </a:moveTo>
                  <a:lnTo>
                    <a:pt x="88556" y="314014"/>
                  </a:lnTo>
                  <a:lnTo>
                    <a:pt x="87436" y="290382"/>
                  </a:lnTo>
                  <a:lnTo>
                    <a:pt x="79140" y="268180"/>
                  </a:lnTo>
                  <a:lnTo>
                    <a:pt x="72482" y="262026"/>
                  </a:lnTo>
                  <a:lnTo>
                    <a:pt x="64534" y="259093"/>
                  </a:lnTo>
                  <a:lnTo>
                    <a:pt x="55726" y="258307"/>
                  </a:lnTo>
                  <a:lnTo>
                    <a:pt x="39699" y="263673"/>
                  </a:lnTo>
                  <a:lnTo>
                    <a:pt x="24778" y="275027"/>
                  </a:lnTo>
                  <a:lnTo>
                    <a:pt x="10347" y="291771"/>
                  </a:lnTo>
                  <a:lnTo>
                    <a:pt x="2374" y="314031"/>
                  </a:lnTo>
                  <a:lnTo>
                    <a:pt x="0" y="340692"/>
                  </a:lnTo>
                  <a:lnTo>
                    <a:pt x="6411" y="385077"/>
                  </a:lnTo>
                  <a:lnTo>
                    <a:pt x="16613" y="405803"/>
                  </a:lnTo>
                  <a:lnTo>
                    <a:pt x="32064" y="419694"/>
                  </a:lnTo>
                  <a:lnTo>
                    <a:pt x="41099" y="425036"/>
                  </a:lnTo>
                  <a:lnTo>
                    <a:pt x="49461" y="425088"/>
                  </a:lnTo>
                  <a:lnTo>
                    <a:pt x="57376" y="421613"/>
                  </a:lnTo>
                  <a:lnTo>
                    <a:pt x="92478" y="385231"/>
                  </a:lnTo>
                  <a:lnTo>
                    <a:pt x="103217" y="356739"/>
                  </a:lnTo>
                  <a:lnTo>
                    <a:pt x="115701" y="301966"/>
                  </a:lnTo>
                  <a:lnTo>
                    <a:pt x="116268" y="279178"/>
                  </a:lnTo>
                  <a:lnTo>
                    <a:pt x="112396" y="215758"/>
                  </a:lnTo>
                  <a:lnTo>
                    <a:pt x="110813" y="166085"/>
                  </a:lnTo>
                  <a:lnTo>
                    <a:pt x="104624" y="109774"/>
                  </a:lnTo>
                  <a:lnTo>
                    <a:pt x="98821" y="47639"/>
                  </a:lnTo>
                  <a:lnTo>
                    <a:pt x="91999" y="21084"/>
                  </a:lnTo>
                  <a:lnTo>
                    <a:pt x="81167" y="1483"/>
                  </a:lnTo>
                  <a:lnTo>
                    <a:pt x="75004" y="0"/>
                  </a:lnTo>
                  <a:lnTo>
                    <a:pt x="68554" y="3690"/>
                  </a:lnTo>
                  <a:lnTo>
                    <a:pt x="61915" y="10830"/>
                  </a:lnTo>
                  <a:lnTo>
                    <a:pt x="58660" y="19099"/>
                  </a:lnTo>
                  <a:lnTo>
                    <a:pt x="58868" y="78996"/>
                  </a:lnTo>
                  <a:lnTo>
                    <a:pt x="59078" y="128293"/>
                  </a:lnTo>
                  <a:lnTo>
                    <a:pt x="66385" y="188947"/>
                  </a:lnTo>
                  <a:lnTo>
                    <a:pt x="71053" y="230671"/>
                  </a:lnTo>
                  <a:lnTo>
                    <a:pt x="98874" y="287662"/>
                  </a:lnTo>
                  <a:lnTo>
                    <a:pt x="111809" y="309379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Freeform 130"/>
            <p:cNvSpPr/>
            <p:nvPr/>
          </p:nvSpPr>
          <p:spPr>
            <a:xfrm>
              <a:off x="9164884" y="2495253"/>
              <a:ext cx="47552" cy="170187"/>
            </a:xfrm>
            <a:custGeom>
              <a:avLst/>
              <a:gdLst/>
              <a:ahLst/>
              <a:cxnLst/>
              <a:rect l="0" t="0" r="0" b="0"/>
              <a:pathLst>
                <a:path w="47552" h="170187">
                  <a:moveTo>
                    <a:pt x="5437" y="84228"/>
                  </a:moveTo>
                  <a:lnTo>
                    <a:pt x="23395" y="145339"/>
                  </a:lnTo>
                  <a:lnTo>
                    <a:pt x="31295" y="170186"/>
                  </a:lnTo>
                  <a:lnTo>
                    <a:pt x="29408" y="160646"/>
                  </a:lnTo>
                  <a:lnTo>
                    <a:pt x="10211" y="111666"/>
                  </a:lnTo>
                  <a:lnTo>
                    <a:pt x="0" y="53483"/>
                  </a:lnTo>
                  <a:lnTo>
                    <a:pt x="2240" y="31959"/>
                  </a:lnTo>
                  <a:lnTo>
                    <a:pt x="6816" y="23646"/>
                  </a:lnTo>
                  <a:lnTo>
                    <a:pt x="21258" y="11289"/>
                  </a:lnTo>
                  <a:lnTo>
                    <a:pt x="47551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2" name="Freeform 131"/>
            <p:cNvSpPr/>
            <p:nvPr/>
          </p:nvSpPr>
          <p:spPr>
            <a:xfrm>
              <a:off x="9307192" y="2558425"/>
              <a:ext cx="21058" cy="126342"/>
            </a:xfrm>
            <a:custGeom>
              <a:avLst/>
              <a:gdLst/>
              <a:ahLst/>
              <a:cxnLst/>
              <a:rect l="0" t="0" r="0" b="0"/>
              <a:pathLst>
                <a:path w="21058" h="126342">
                  <a:moveTo>
                    <a:pt x="0" y="0"/>
                  </a:moveTo>
                  <a:lnTo>
                    <a:pt x="8333" y="37477"/>
                  </a:lnTo>
                  <a:lnTo>
                    <a:pt x="17475" y="99041"/>
                  </a:lnTo>
                  <a:lnTo>
                    <a:pt x="21057" y="1263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3" name="Freeform 132"/>
            <p:cNvSpPr/>
            <p:nvPr/>
          </p:nvSpPr>
          <p:spPr>
            <a:xfrm>
              <a:off x="9317720" y="245313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Freeform 133"/>
            <p:cNvSpPr/>
            <p:nvPr/>
          </p:nvSpPr>
          <p:spPr>
            <a:xfrm>
              <a:off x="9334409" y="2521486"/>
              <a:ext cx="169001" cy="373851"/>
            </a:xfrm>
            <a:custGeom>
              <a:avLst/>
              <a:gdLst/>
              <a:ahLst/>
              <a:cxnLst/>
              <a:rect l="0" t="0" r="0" b="0"/>
              <a:pathLst>
                <a:path w="169001" h="373851">
                  <a:moveTo>
                    <a:pt x="130710" y="100109"/>
                  </a:moveTo>
                  <a:lnTo>
                    <a:pt x="125121" y="41493"/>
                  </a:lnTo>
                  <a:lnTo>
                    <a:pt x="116138" y="21025"/>
                  </a:lnTo>
                  <a:lnTo>
                    <a:pt x="110467" y="12292"/>
                  </a:lnTo>
                  <a:lnTo>
                    <a:pt x="102007" y="6469"/>
                  </a:lnTo>
                  <a:lnTo>
                    <a:pt x="80128" y="0"/>
                  </a:lnTo>
                  <a:lnTo>
                    <a:pt x="70082" y="614"/>
                  </a:lnTo>
                  <a:lnTo>
                    <a:pt x="52682" y="7536"/>
                  </a:lnTo>
                  <a:lnTo>
                    <a:pt x="40269" y="21531"/>
                  </a:lnTo>
                  <a:lnTo>
                    <a:pt x="35321" y="30177"/>
                  </a:lnTo>
                  <a:lnTo>
                    <a:pt x="32943" y="49141"/>
                  </a:lnTo>
                  <a:lnTo>
                    <a:pt x="40948" y="89911"/>
                  </a:lnTo>
                  <a:lnTo>
                    <a:pt x="53381" y="107665"/>
                  </a:lnTo>
                  <a:lnTo>
                    <a:pt x="61610" y="115675"/>
                  </a:lnTo>
                  <a:lnTo>
                    <a:pt x="69436" y="117506"/>
                  </a:lnTo>
                  <a:lnTo>
                    <a:pt x="76993" y="115217"/>
                  </a:lnTo>
                  <a:lnTo>
                    <a:pt x="84370" y="110181"/>
                  </a:lnTo>
                  <a:lnTo>
                    <a:pt x="95686" y="95227"/>
                  </a:lnTo>
                  <a:lnTo>
                    <a:pt x="100342" y="86326"/>
                  </a:lnTo>
                  <a:lnTo>
                    <a:pt x="104615" y="86241"/>
                  </a:lnTo>
                  <a:lnTo>
                    <a:pt x="108634" y="92034"/>
                  </a:lnTo>
                  <a:lnTo>
                    <a:pt x="128236" y="152122"/>
                  </a:lnTo>
                  <a:lnTo>
                    <a:pt x="152665" y="210946"/>
                  </a:lnTo>
                  <a:lnTo>
                    <a:pt x="163864" y="235938"/>
                  </a:lnTo>
                  <a:lnTo>
                    <a:pt x="169000" y="275146"/>
                  </a:lnTo>
                  <a:lnTo>
                    <a:pt x="166055" y="298396"/>
                  </a:lnTo>
                  <a:lnTo>
                    <a:pt x="158953" y="304830"/>
                  </a:lnTo>
                  <a:lnTo>
                    <a:pt x="135464" y="308860"/>
                  </a:lnTo>
                  <a:lnTo>
                    <a:pt x="73894" y="303084"/>
                  </a:lnTo>
                  <a:lnTo>
                    <a:pt x="30948" y="303360"/>
                  </a:lnTo>
                  <a:lnTo>
                    <a:pt x="6823" y="311716"/>
                  </a:lnTo>
                  <a:lnTo>
                    <a:pt x="1325" y="318389"/>
                  </a:lnTo>
                  <a:lnTo>
                    <a:pt x="0" y="326348"/>
                  </a:lnTo>
                  <a:lnTo>
                    <a:pt x="4766" y="343380"/>
                  </a:lnTo>
                  <a:lnTo>
                    <a:pt x="14684" y="358748"/>
                  </a:lnTo>
                  <a:lnTo>
                    <a:pt x="23770" y="367138"/>
                  </a:lnTo>
                  <a:lnTo>
                    <a:pt x="35953" y="37385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Freeform 134"/>
            <p:cNvSpPr/>
            <p:nvPr/>
          </p:nvSpPr>
          <p:spPr>
            <a:xfrm>
              <a:off x="9496704" y="2316269"/>
              <a:ext cx="200043" cy="379027"/>
            </a:xfrm>
            <a:custGeom>
              <a:avLst/>
              <a:gdLst/>
              <a:ahLst/>
              <a:cxnLst/>
              <a:rect l="0" t="0" r="0" b="0"/>
              <a:pathLst>
                <a:path w="200043" h="379027">
                  <a:moveTo>
                    <a:pt x="0" y="0"/>
                  </a:moveTo>
                  <a:lnTo>
                    <a:pt x="11453" y="52050"/>
                  </a:lnTo>
                  <a:lnTo>
                    <a:pt x="18212" y="101990"/>
                  </a:lnTo>
                  <a:lnTo>
                    <a:pt x="26085" y="155197"/>
                  </a:lnTo>
                  <a:lnTo>
                    <a:pt x="38905" y="207907"/>
                  </a:lnTo>
                  <a:lnTo>
                    <a:pt x="52702" y="260260"/>
                  </a:lnTo>
                  <a:lnTo>
                    <a:pt x="67858" y="315466"/>
                  </a:lnTo>
                  <a:lnTo>
                    <a:pt x="67564" y="357892"/>
                  </a:lnTo>
                  <a:lnTo>
                    <a:pt x="69803" y="371973"/>
                  </a:lnTo>
                  <a:lnTo>
                    <a:pt x="68762" y="370814"/>
                  </a:lnTo>
                  <a:lnTo>
                    <a:pt x="58687" y="338149"/>
                  </a:lnTo>
                  <a:lnTo>
                    <a:pt x="60023" y="305693"/>
                  </a:lnTo>
                  <a:lnTo>
                    <a:pt x="73417" y="273850"/>
                  </a:lnTo>
                  <a:lnTo>
                    <a:pt x="81700" y="267964"/>
                  </a:lnTo>
                  <a:lnTo>
                    <a:pt x="103382" y="264544"/>
                  </a:lnTo>
                  <a:lnTo>
                    <a:pt x="125496" y="270043"/>
                  </a:lnTo>
                  <a:lnTo>
                    <a:pt x="136307" y="274786"/>
                  </a:lnTo>
                  <a:lnTo>
                    <a:pt x="154558" y="292533"/>
                  </a:lnTo>
                  <a:lnTo>
                    <a:pt x="188293" y="354650"/>
                  </a:lnTo>
                  <a:lnTo>
                    <a:pt x="200042" y="379026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Freeform 135"/>
            <p:cNvSpPr/>
            <p:nvPr/>
          </p:nvSpPr>
          <p:spPr>
            <a:xfrm>
              <a:off x="9759917" y="2389969"/>
              <a:ext cx="10530" cy="326384"/>
            </a:xfrm>
            <a:custGeom>
              <a:avLst/>
              <a:gdLst/>
              <a:ahLst/>
              <a:cxnLst/>
              <a:rect l="0" t="0" r="0" b="0"/>
              <a:pathLst>
                <a:path w="10530" h="326384">
                  <a:moveTo>
                    <a:pt x="0" y="0"/>
                  </a:moveTo>
                  <a:lnTo>
                    <a:pt x="0" y="48930"/>
                  </a:lnTo>
                  <a:lnTo>
                    <a:pt x="0" y="108061"/>
                  </a:lnTo>
                  <a:lnTo>
                    <a:pt x="8334" y="170554"/>
                  </a:lnTo>
                  <a:lnTo>
                    <a:pt x="9878" y="217430"/>
                  </a:lnTo>
                  <a:lnTo>
                    <a:pt x="10336" y="269534"/>
                  </a:lnTo>
                  <a:lnTo>
                    <a:pt x="10529" y="32638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Freeform 136"/>
            <p:cNvSpPr/>
            <p:nvPr/>
          </p:nvSpPr>
          <p:spPr>
            <a:xfrm>
              <a:off x="9601989" y="2463668"/>
              <a:ext cx="284271" cy="73700"/>
            </a:xfrm>
            <a:custGeom>
              <a:avLst/>
              <a:gdLst/>
              <a:ahLst/>
              <a:cxnLst/>
              <a:rect l="0" t="0" r="0" b="0"/>
              <a:pathLst>
                <a:path w="284271" h="73700">
                  <a:moveTo>
                    <a:pt x="284270" y="73699"/>
                  </a:moveTo>
                  <a:lnTo>
                    <a:pt x="225653" y="44391"/>
                  </a:lnTo>
                  <a:lnTo>
                    <a:pt x="167969" y="25710"/>
                  </a:lnTo>
                  <a:lnTo>
                    <a:pt x="108001" y="14377"/>
                  </a:lnTo>
                  <a:lnTo>
                    <a:pt x="59037" y="4780"/>
                  </a:ln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242835" y="2990093"/>
            <a:ext cx="683673" cy="380054"/>
            <a:chOff x="242835" y="2990093"/>
            <a:chExt cx="683673" cy="380054"/>
          </a:xfrm>
        </p:grpSpPr>
        <p:sp>
          <p:nvSpPr>
            <p:cNvPr id="139" name="Freeform 138"/>
            <p:cNvSpPr/>
            <p:nvPr/>
          </p:nvSpPr>
          <p:spPr>
            <a:xfrm>
              <a:off x="242835" y="3162797"/>
              <a:ext cx="178305" cy="207350"/>
            </a:xfrm>
            <a:custGeom>
              <a:avLst/>
              <a:gdLst/>
              <a:ahLst/>
              <a:cxnLst/>
              <a:rect l="0" t="0" r="0" b="0"/>
              <a:pathLst>
                <a:path w="178305" h="207350">
                  <a:moveTo>
                    <a:pt x="104605" y="48394"/>
                  </a:moveTo>
                  <a:lnTo>
                    <a:pt x="84362" y="4432"/>
                  </a:lnTo>
                  <a:lnTo>
                    <a:pt x="77071" y="369"/>
                  </a:lnTo>
                  <a:lnTo>
                    <a:pt x="68702" y="0"/>
                  </a:lnTo>
                  <a:lnTo>
                    <a:pt x="59612" y="2093"/>
                  </a:lnTo>
                  <a:lnTo>
                    <a:pt x="43274" y="16898"/>
                  </a:lnTo>
                  <a:lnTo>
                    <a:pt x="19311" y="58940"/>
                  </a:lnTo>
                  <a:lnTo>
                    <a:pt x="4482" y="109446"/>
                  </a:lnTo>
                  <a:lnTo>
                    <a:pt x="340" y="164482"/>
                  </a:lnTo>
                  <a:lnTo>
                    <a:pt x="0" y="178429"/>
                  </a:lnTo>
                  <a:lnTo>
                    <a:pt x="3283" y="188896"/>
                  </a:lnTo>
                  <a:lnTo>
                    <a:pt x="8981" y="197044"/>
                  </a:lnTo>
                  <a:lnTo>
                    <a:pt x="16289" y="203646"/>
                  </a:lnTo>
                  <a:lnTo>
                    <a:pt x="24671" y="206878"/>
                  </a:lnTo>
                  <a:lnTo>
                    <a:pt x="43342" y="207349"/>
                  </a:lnTo>
                  <a:lnTo>
                    <a:pt x="73585" y="195448"/>
                  </a:lnTo>
                  <a:lnTo>
                    <a:pt x="91208" y="177312"/>
                  </a:lnTo>
                  <a:lnTo>
                    <a:pt x="104500" y="153654"/>
                  </a:lnTo>
                  <a:lnTo>
                    <a:pt x="113153" y="122216"/>
                  </a:lnTo>
                  <a:lnTo>
                    <a:pt x="116153" y="122176"/>
                  </a:lnTo>
                  <a:lnTo>
                    <a:pt x="119322" y="125658"/>
                  </a:lnTo>
                  <a:lnTo>
                    <a:pt x="135155" y="155293"/>
                  </a:lnTo>
                  <a:lnTo>
                    <a:pt x="157720" y="175344"/>
                  </a:lnTo>
                  <a:lnTo>
                    <a:pt x="178304" y="185265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Freeform 139"/>
            <p:cNvSpPr/>
            <p:nvPr/>
          </p:nvSpPr>
          <p:spPr>
            <a:xfrm>
              <a:off x="439121" y="3011150"/>
              <a:ext cx="97833" cy="357970"/>
            </a:xfrm>
            <a:custGeom>
              <a:avLst/>
              <a:gdLst/>
              <a:ahLst/>
              <a:cxnLst/>
              <a:rect l="0" t="0" r="0" b="0"/>
              <a:pathLst>
                <a:path w="97833" h="357970">
                  <a:moveTo>
                    <a:pt x="97832" y="357969"/>
                  </a:moveTo>
                  <a:lnTo>
                    <a:pt x="86653" y="346790"/>
                  </a:lnTo>
                  <a:lnTo>
                    <a:pt x="70321" y="305241"/>
                  </a:lnTo>
                  <a:lnTo>
                    <a:pt x="55829" y="251974"/>
                  </a:lnTo>
                  <a:lnTo>
                    <a:pt x="41702" y="196392"/>
                  </a:lnTo>
                  <a:lnTo>
                    <a:pt x="15802" y="137776"/>
                  </a:lnTo>
                  <a:lnTo>
                    <a:pt x="0" y="94935"/>
                  </a:lnTo>
                  <a:lnTo>
                    <a:pt x="344" y="57635"/>
                  </a:lnTo>
                  <a:lnTo>
                    <a:pt x="8101" y="36924"/>
                  </a:lnTo>
                  <a:lnTo>
                    <a:pt x="13445" y="28125"/>
                  </a:lnTo>
                  <a:lnTo>
                    <a:pt x="28741" y="15230"/>
                  </a:lnTo>
                  <a:lnTo>
                    <a:pt x="47238" y="6769"/>
                  </a:lnTo>
                  <a:lnTo>
                    <a:pt x="87303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Freeform 140"/>
            <p:cNvSpPr/>
            <p:nvPr/>
          </p:nvSpPr>
          <p:spPr>
            <a:xfrm>
              <a:off x="452725" y="3148020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94106" y="16768"/>
                  </a:lnTo>
                  <a:lnTo>
                    <a:pt x="76140" y="28120"/>
                  </a:lnTo>
                  <a:lnTo>
                    <a:pt x="17652" y="47507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Freeform 141"/>
            <p:cNvSpPr/>
            <p:nvPr/>
          </p:nvSpPr>
          <p:spPr>
            <a:xfrm>
              <a:off x="621831" y="2990093"/>
              <a:ext cx="9879" cy="273742"/>
            </a:xfrm>
            <a:custGeom>
              <a:avLst/>
              <a:gdLst/>
              <a:ahLst/>
              <a:cxnLst/>
              <a:rect l="0" t="0" r="0" b="0"/>
              <a:pathLst>
                <a:path w="9879" h="273742">
                  <a:moveTo>
                    <a:pt x="9878" y="0"/>
                  </a:moveTo>
                  <a:lnTo>
                    <a:pt x="1545" y="48931"/>
                  </a:lnTo>
                  <a:lnTo>
                    <a:pt x="0" y="96776"/>
                  </a:lnTo>
                  <a:lnTo>
                    <a:pt x="5068" y="154167"/>
                  </a:lnTo>
                  <a:lnTo>
                    <a:pt x="8928" y="207704"/>
                  </a:lnTo>
                  <a:lnTo>
                    <a:pt x="9691" y="253981"/>
                  </a:lnTo>
                  <a:lnTo>
                    <a:pt x="9878" y="273741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3" name="Freeform 142"/>
            <p:cNvSpPr/>
            <p:nvPr/>
          </p:nvSpPr>
          <p:spPr>
            <a:xfrm>
              <a:off x="568538" y="3131903"/>
              <a:ext cx="105286" cy="16118"/>
            </a:xfrm>
            <a:custGeom>
              <a:avLst/>
              <a:gdLst/>
              <a:ahLst/>
              <a:cxnLst/>
              <a:rect l="0" t="0" r="0" b="0"/>
              <a:pathLst>
                <a:path w="105286" h="16118">
                  <a:moveTo>
                    <a:pt x="105285" y="5589"/>
                  </a:moveTo>
                  <a:lnTo>
                    <a:pt x="88518" y="0"/>
                  </a:lnTo>
                  <a:lnTo>
                    <a:pt x="70927" y="375"/>
                  </a:lnTo>
                  <a:lnTo>
                    <a:pt x="11311" y="13465"/>
                  </a:lnTo>
                  <a:lnTo>
                    <a:pt x="0" y="16117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Freeform 143"/>
            <p:cNvSpPr/>
            <p:nvPr/>
          </p:nvSpPr>
          <p:spPr>
            <a:xfrm>
              <a:off x="684352" y="3126547"/>
              <a:ext cx="95605" cy="126759"/>
            </a:xfrm>
            <a:custGeom>
              <a:avLst/>
              <a:gdLst/>
              <a:ahLst/>
              <a:cxnLst/>
              <a:rect l="0" t="0" r="0" b="0"/>
              <a:pathLst>
                <a:path w="95605" h="126759">
                  <a:moveTo>
                    <a:pt x="0" y="74116"/>
                  </a:moveTo>
                  <a:lnTo>
                    <a:pt x="42692" y="70996"/>
                  </a:lnTo>
                  <a:lnTo>
                    <a:pt x="62258" y="64540"/>
                  </a:lnTo>
                  <a:lnTo>
                    <a:pt x="78753" y="53873"/>
                  </a:lnTo>
                  <a:lnTo>
                    <a:pt x="90763" y="38213"/>
                  </a:lnTo>
                  <a:lnTo>
                    <a:pt x="95604" y="29123"/>
                  </a:lnTo>
                  <a:lnTo>
                    <a:pt x="95321" y="20724"/>
                  </a:lnTo>
                  <a:lnTo>
                    <a:pt x="91623" y="12785"/>
                  </a:lnTo>
                  <a:lnTo>
                    <a:pt x="85649" y="5153"/>
                  </a:lnTo>
                  <a:lnTo>
                    <a:pt x="76986" y="1234"/>
                  </a:lnTo>
                  <a:lnTo>
                    <a:pt x="54883" y="0"/>
                  </a:lnTo>
                  <a:lnTo>
                    <a:pt x="45947" y="3648"/>
                  </a:lnTo>
                  <a:lnTo>
                    <a:pt x="32899" y="17060"/>
                  </a:lnTo>
                  <a:lnTo>
                    <a:pt x="26320" y="37840"/>
                  </a:lnTo>
                  <a:lnTo>
                    <a:pt x="24566" y="49932"/>
                  </a:lnTo>
                  <a:lnTo>
                    <a:pt x="28855" y="69606"/>
                  </a:lnTo>
                  <a:lnTo>
                    <a:pt x="50673" y="106890"/>
                  </a:lnTo>
                  <a:lnTo>
                    <a:pt x="63856" y="117928"/>
                  </a:lnTo>
                  <a:lnTo>
                    <a:pt x="84228" y="126758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5" name="Freeform 144"/>
            <p:cNvSpPr/>
            <p:nvPr/>
          </p:nvSpPr>
          <p:spPr>
            <a:xfrm>
              <a:off x="852808" y="3084849"/>
              <a:ext cx="73700" cy="184983"/>
            </a:xfrm>
            <a:custGeom>
              <a:avLst/>
              <a:gdLst/>
              <a:ahLst/>
              <a:cxnLst/>
              <a:rect l="0" t="0" r="0" b="0"/>
              <a:pathLst>
                <a:path w="73700" h="184983">
                  <a:moveTo>
                    <a:pt x="0" y="115814"/>
                  </a:moveTo>
                  <a:lnTo>
                    <a:pt x="19128" y="168519"/>
                  </a:lnTo>
                  <a:lnTo>
                    <a:pt x="30338" y="184472"/>
                  </a:lnTo>
                  <a:lnTo>
                    <a:pt x="31924" y="184982"/>
                  </a:lnTo>
                  <a:lnTo>
                    <a:pt x="22977" y="164514"/>
                  </a:lnTo>
                  <a:lnTo>
                    <a:pt x="7848" y="134533"/>
                  </a:lnTo>
                  <a:lnTo>
                    <a:pt x="1550" y="83073"/>
                  </a:lnTo>
                  <a:lnTo>
                    <a:pt x="3029" y="57979"/>
                  </a:lnTo>
                  <a:lnTo>
                    <a:pt x="11484" y="39026"/>
                  </a:lnTo>
                  <a:lnTo>
                    <a:pt x="26161" y="25924"/>
                  </a:lnTo>
                  <a:lnTo>
                    <a:pt x="73699" y="0"/>
                  </a:lnTo>
                </a:path>
              </a:pathLst>
            </a:custGeom>
            <a:ln w="38100" cap="flat" cmpd="sng" algn="ctr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362431" y="200041"/>
            <a:ext cx="9302731" cy="558554"/>
            <a:chOff x="362431" y="200041"/>
            <a:chExt cx="9302731" cy="558554"/>
          </a:xfrm>
        </p:grpSpPr>
        <p:sp>
          <p:nvSpPr>
            <p:cNvPr id="2" name="Freeform 1"/>
            <p:cNvSpPr/>
            <p:nvPr/>
          </p:nvSpPr>
          <p:spPr>
            <a:xfrm>
              <a:off x="362431" y="200041"/>
              <a:ext cx="269279" cy="494528"/>
            </a:xfrm>
            <a:custGeom>
              <a:avLst/>
              <a:gdLst/>
              <a:ahLst/>
              <a:cxnLst/>
              <a:rect l="0" t="0" r="0" b="0"/>
              <a:pathLst>
                <a:path w="269279" h="494528">
                  <a:moveTo>
                    <a:pt x="6066" y="115813"/>
                  </a:moveTo>
                  <a:lnTo>
                    <a:pt x="0" y="159011"/>
                  </a:lnTo>
                  <a:lnTo>
                    <a:pt x="3749" y="215180"/>
                  </a:lnTo>
                  <a:lnTo>
                    <a:pt x="6549" y="278486"/>
                  </a:lnTo>
                  <a:lnTo>
                    <a:pt x="11144" y="336809"/>
                  </a:lnTo>
                  <a:lnTo>
                    <a:pt x="10690" y="382115"/>
                  </a:lnTo>
                  <a:lnTo>
                    <a:pt x="17965" y="432584"/>
                  </a:lnTo>
                  <a:lnTo>
                    <a:pt x="30903" y="490861"/>
                  </a:lnTo>
                  <a:lnTo>
                    <a:pt x="33153" y="494527"/>
                  </a:lnTo>
                  <a:lnTo>
                    <a:pt x="34652" y="492291"/>
                  </a:lnTo>
                  <a:lnTo>
                    <a:pt x="37256" y="434192"/>
                  </a:lnTo>
                  <a:lnTo>
                    <a:pt x="34454" y="373849"/>
                  </a:lnTo>
                  <a:lnTo>
                    <a:pt x="22982" y="316262"/>
                  </a:lnTo>
                  <a:lnTo>
                    <a:pt x="12898" y="265803"/>
                  </a:lnTo>
                  <a:lnTo>
                    <a:pt x="8090" y="213807"/>
                  </a:lnTo>
                  <a:lnTo>
                    <a:pt x="14871" y="152241"/>
                  </a:lnTo>
                  <a:lnTo>
                    <a:pt x="25313" y="111529"/>
                  </a:lnTo>
                  <a:lnTo>
                    <a:pt x="36457" y="92072"/>
                  </a:lnTo>
                  <a:lnTo>
                    <a:pt x="52328" y="78746"/>
                  </a:lnTo>
                  <a:lnTo>
                    <a:pt x="114835" y="49966"/>
                  </a:lnTo>
                  <a:lnTo>
                    <a:pt x="168191" y="24038"/>
                  </a:lnTo>
                  <a:lnTo>
                    <a:pt x="222621" y="12027"/>
                  </a:lnTo>
                  <a:lnTo>
                    <a:pt x="26927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" name="Freeform 2"/>
            <p:cNvSpPr/>
            <p:nvPr/>
          </p:nvSpPr>
          <p:spPr>
            <a:xfrm>
              <a:off x="400082" y="505367"/>
              <a:ext cx="105286" cy="52644"/>
            </a:xfrm>
            <a:custGeom>
              <a:avLst/>
              <a:gdLst/>
              <a:ahLst/>
              <a:cxnLst/>
              <a:rect l="0" t="0" r="0" b="0"/>
              <a:pathLst>
                <a:path w="105286" h="52644">
                  <a:moveTo>
                    <a:pt x="105285" y="0"/>
                  </a:moveTo>
                  <a:lnTo>
                    <a:pt x="44175" y="26364"/>
                  </a:lnTo>
                  <a:lnTo>
                    <a:pt x="0" y="5264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Freeform 3"/>
            <p:cNvSpPr/>
            <p:nvPr/>
          </p:nvSpPr>
          <p:spPr>
            <a:xfrm>
              <a:off x="573001" y="579067"/>
              <a:ext cx="16595" cy="115814"/>
            </a:xfrm>
            <a:custGeom>
              <a:avLst/>
              <a:gdLst/>
              <a:ahLst/>
              <a:cxnLst/>
              <a:rect l="0" t="0" r="0" b="0"/>
              <a:pathLst>
                <a:path w="16595" h="115814">
                  <a:moveTo>
                    <a:pt x="6066" y="0"/>
                  </a:moveTo>
                  <a:lnTo>
                    <a:pt x="0" y="32452"/>
                  </a:lnTo>
                  <a:lnTo>
                    <a:pt x="12615" y="92493"/>
                  </a:lnTo>
                  <a:lnTo>
                    <a:pt x="16594" y="11581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Freeform 4"/>
            <p:cNvSpPr/>
            <p:nvPr/>
          </p:nvSpPr>
          <p:spPr>
            <a:xfrm>
              <a:off x="589595" y="463253"/>
              <a:ext cx="10530" cy="10530"/>
            </a:xfrm>
            <a:custGeom>
              <a:avLst/>
              <a:gdLst/>
              <a:ahLst/>
              <a:cxnLst/>
              <a:rect l="0" t="0" r="0" b="0"/>
              <a:pathLst>
                <a:path w="10530" h="10530">
                  <a:moveTo>
                    <a:pt x="10529" y="10529"/>
                  </a:moveTo>
                  <a:lnTo>
                    <a:pt x="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Freeform 5"/>
            <p:cNvSpPr/>
            <p:nvPr/>
          </p:nvSpPr>
          <p:spPr>
            <a:xfrm>
              <a:off x="673823" y="547481"/>
              <a:ext cx="136872" cy="126343"/>
            </a:xfrm>
            <a:custGeom>
              <a:avLst/>
              <a:gdLst/>
              <a:ahLst/>
              <a:cxnLst/>
              <a:rect l="0" t="0" r="0" b="0"/>
              <a:pathLst>
                <a:path w="136872" h="126343">
                  <a:moveTo>
                    <a:pt x="0" y="0"/>
                  </a:moveTo>
                  <a:lnTo>
                    <a:pt x="5590" y="58617"/>
                  </a:lnTo>
                  <a:lnTo>
                    <a:pt x="15619" y="103433"/>
                  </a:lnTo>
                  <a:lnTo>
                    <a:pt x="12557" y="87319"/>
                  </a:lnTo>
                  <a:lnTo>
                    <a:pt x="11430" y="65325"/>
                  </a:lnTo>
                  <a:lnTo>
                    <a:pt x="17169" y="43071"/>
                  </a:lnTo>
                  <a:lnTo>
                    <a:pt x="21974" y="32224"/>
                  </a:lnTo>
                  <a:lnTo>
                    <a:pt x="36673" y="17052"/>
                  </a:lnTo>
                  <a:lnTo>
                    <a:pt x="45506" y="11368"/>
                  </a:lnTo>
                  <a:lnTo>
                    <a:pt x="53734" y="9918"/>
                  </a:lnTo>
                  <a:lnTo>
                    <a:pt x="61559" y="11292"/>
                  </a:lnTo>
                  <a:lnTo>
                    <a:pt x="76493" y="19057"/>
                  </a:lnTo>
                  <a:lnTo>
                    <a:pt x="112210" y="49794"/>
                  </a:lnTo>
                  <a:lnTo>
                    <a:pt x="127744" y="81565"/>
                  </a:lnTo>
                  <a:lnTo>
                    <a:pt x="136871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6"/>
            <p:cNvSpPr/>
            <p:nvPr/>
          </p:nvSpPr>
          <p:spPr>
            <a:xfrm>
              <a:off x="849587" y="377335"/>
              <a:ext cx="150621" cy="314951"/>
            </a:xfrm>
            <a:custGeom>
              <a:avLst/>
              <a:gdLst/>
              <a:ahLst/>
              <a:cxnLst/>
              <a:rect l="0" t="0" r="0" b="0"/>
              <a:pathLst>
                <a:path w="150621" h="314951">
                  <a:moveTo>
                    <a:pt x="108506" y="233317"/>
                  </a:moveTo>
                  <a:lnTo>
                    <a:pt x="98930" y="202035"/>
                  </a:lnTo>
                  <a:lnTo>
                    <a:pt x="88262" y="185879"/>
                  </a:lnTo>
                  <a:lnTo>
                    <a:pt x="72603" y="174019"/>
                  </a:lnTo>
                  <a:lnTo>
                    <a:pt x="63513" y="169219"/>
                  </a:lnTo>
                  <a:lnTo>
                    <a:pt x="55114" y="168358"/>
                  </a:lnTo>
                  <a:lnTo>
                    <a:pt x="39543" y="173641"/>
                  </a:lnTo>
                  <a:lnTo>
                    <a:pt x="17622" y="189769"/>
                  </a:lnTo>
                  <a:lnTo>
                    <a:pt x="6502" y="208893"/>
                  </a:lnTo>
                  <a:lnTo>
                    <a:pt x="0" y="231821"/>
                  </a:lnTo>
                  <a:lnTo>
                    <a:pt x="2916" y="264459"/>
                  </a:lnTo>
                  <a:lnTo>
                    <a:pt x="12359" y="295187"/>
                  </a:lnTo>
                  <a:lnTo>
                    <a:pt x="23270" y="311898"/>
                  </a:lnTo>
                  <a:lnTo>
                    <a:pt x="30625" y="314950"/>
                  </a:lnTo>
                  <a:lnTo>
                    <a:pt x="39038" y="314645"/>
                  </a:lnTo>
                  <a:lnTo>
                    <a:pt x="56574" y="308068"/>
                  </a:lnTo>
                  <a:lnTo>
                    <a:pt x="72167" y="297345"/>
                  </a:lnTo>
                  <a:lnTo>
                    <a:pt x="94099" y="266977"/>
                  </a:lnTo>
                  <a:lnTo>
                    <a:pt x="114066" y="214793"/>
                  </a:lnTo>
                  <a:lnTo>
                    <a:pt x="129275" y="159425"/>
                  </a:lnTo>
                  <a:lnTo>
                    <a:pt x="143544" y="103428"/>
                  </a:lnTo>
                  <a:lnTo>
                    <a:pt x="140817" y="40071"/>
                  </a:lnTo>
                  <a:lnTo>
                    <a:pt x="135344" y="10170"/>
                  </a:lnTo>
                  <a:lnTo>
                    <a:pt x="131078" y="2664"/>
                  </a:lnTo>
                  <a:lnTo>
                    <a:pt x="125893" y="0"/>
                  </a:lnTo>
                  <a:lnTo>
                    <a:pt x="120097" y="563"/>
                  </a:lnTo>
                  <a:lnTo>
                    <a:pt x="115064" y="5618"/>
                  </a:lnTo>
                  <a:lnTo>
                    <a:pt x="106351" y="23713"/>
                  </a:lnTo>
                  <a:lnTo>
                    <a:pt x="104819" y="47353"/>
                  </a:lnTo>
                  <a:lnTo>
                    <a:pt x="107777" y="106247"/>
                  </a:lnTo>
                  <a:lnTo>
                    <a:pt x="113879" y="156932"/>
                  </a:lnTo>
                  <a:lnTo>
                    <a:pt x="123096" y="208995"/>
                  </a:lnTo>
                  <a:lnTo>
                    <a:pt x="150620" y="26490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Freeform 7"/>
            <p:cNvSpPr/>
            <p:nvPr/>
          </p:nvSpPr>
          <p:spPr>
            <a:xfrm>
              <a:off x="1313852" y="291528"/>
              <a:ext cx="318066" cy="405491"/>
            </a:xfrm>
            <a:custGeom>
              <a:avLst/>
              <a:gdLst/>
              <a:ahLst/>
              <a:cxnLst/>
              <a:rect l="0" t="0" r="0" b="0"/>
              <a:pathLst>
                <a:path w="318066" h="405491">
                  <a:moveTo>
                    <a:pt x="96966" y="3269"/>
                  </a:moveTo>
                  <a:lnTo>
                    <a:pt x="81325" y="21250"/>
                  </a:lnTo>
                  <a:lnTo>
                    <a:pt x="58529" y="77623"/>
                  </a:lnTo>
                  <a:lnTo>
                    <a:pt x="50222" y="101729"/>
                  </a:lnTo>
                  <a:lnTo>
                    <a:pt x="63867" y="57927"/>
                  </a:lnTo>
                  <a:lnTo>
                    <a:pt x="94182" y="18035"/>
                  </a:lnTo>
                  <a:lnTo>
                    <a:pt x="120318" y="2055"/>
                  </a:lnTo>
                  <a:lnTo>
                    <a:pt x="143220" y="0"/>
                  </a:lnTo>
                  <a:lnTo>
                    <a:pt x="166656" y="4156"/>
                  </a:lnTo>
                  <a:lnTo>
                    <a:pt x="184871" y="13802"/>
                  </a:lnTo>
                  <a:lnTo>
                    <a:pt x="190665" y="21990"/>
                  </a:lnTo>
                  <a:lnTo>
                    <a:pt x="203082" y="71871"/>
                  </a:lnTo>
                  <a:lnTo>
                    <a:pt x="213026" y="120692"/>
                  </a:lnTo>
                  <a:lnTo>
                    <a:pt x="217142" y="175322"/>
                  </a:lnTo>
                  <a:lnTo>
                    <a:pt x="210953" y="232842"/>
                  </a:lnTo>
                  <a:lnTo>
                    <a:pt x="202609" y="267909"/>
                  </a:lnTo>
                  <a:lnTo>
                    <a:pt x="168657" y="328548"/>
                  </a:lnTo>
                  <a:lnTo>
                    <a:pt x="133744" y="379997"/>
                  </a:lnTo>
                  <a:lnTo>
                    <a:pt x="112532" y="396092"/>
                  </a:lnTo>
                  <a:lnTo>
                    <a:pt x="100324" y="402022"/>
                  </a:lnTo>
                  <a:lnTo>
                    <a:pt x="74282" y="405490"/>
                  </a:lnTo>
                  <a:lnTo>
                    <a:pt x="48280" y="401963"/>
                  </a:lnTo>
                  <a:lnTo>
                    <a:pt x="25025" y="392596"/>
                  </a:lnTo>
                  <a:lnTo>
                    <a:pt x="9230" y="374395"/>
                  </a:lnTo>
                  <a:lnTo>
                    <a:pt x="3381" y="362991"/>
                  </a:lnTo>
                  <a:lnTo>
                    <a:pt x="0" y="340960"/>
                  </a:lnTo>
                  <a:lnTo>
                    <a:pt x="3567" y="319470"/>
                  </a:lnTo>
                  <a:lnTo>
                    <a:pt x="18730" y="288811"/>
                  </a:lnTo>
                  <a:lnTo>
                    <a:pt x="31389" y="272117"/>
                  </a:lnTo>
                  <a:lnTo>
                    <a:pt x="51053" y="260017"/>
                  </a:lnTo>
                  <a:lnTo>
                    <a:pt x="74221" y="253080"/>
                  </a:lnTo>
                  <a:lnTo>
                    <a:pt x="106994" y="255752"/>
                  </a:lnTo>
                  <a:lnTo>
                    <a:pt x="138932" y="265122"/>
                  </a:lnTo>
                  <a:lnTo>
                    <a:pt x="197292" y="295303"/>
                  </a:lnTo>
                  <a:lnTo>
                    <a:pt x="257360" y="326631"/>
                  </a:lnTo>
                  <a:lnTo>
                    <a:pt x="281726" y="332989"/>
                  </a:lnTo>
                  <a:lnTo>
                    <a:pt x="318065" y="32965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8"/>
            <p:cNvSpPr/>
            <p:nvPr/>
          </p:nvSpPr>
          <p:spPr>
            <a:xfrm>
              <a:off x="1902332" y="475245"/>
              <a:ext cx="150726" cy="179603"/>
            </a:xfrm>
            <a:custGeom>
              <a:avLst/>
              <a:gdLst/>
              <a:ahLst/>
              <a:cxnLst/>
              <a:rect l="0" t="0" r="0" b="0"/>
              <a:pathLst>
                <a:path w="150726" h="179603">
                  <a:moveTo>
                    <a:pt x="150725" y="9065"/>
                  </a:moveTo>
                  <a:lnTo>
                    <a:pt x="92108" y="0"/>
                  </a:lnTo>
                  <a:lnTo>
                    <a:pt x="71640" y="5426"/>
                  </a:lnTo>
                  <a:lnTo>
                    <a:pt x="39437" y="27974"/>
                  </a:lnTo>
                  <a:lnTo>
                    <a:pt x="11715" y="56128"/>
                  </a:lnTo>
                  <a:lnTo>
                    <a:pt x="1985" y="74436"/>
                  </a:lnTo>
                  <a:lnTo>
                    <a:pt x="0" y="100510"/>
                  </a:lnTo>
                  <a:lnTo>
                    <a:pt x="4187" y="129256"/>
                  </a:lnTo>
                  <a:lnTo>
                    <a:pt x="13847" y="153730"/>
                  </a:lnTo>
                  <a:lnTo>
                    <a:pt x="29059" y="170067"/>
                  </a:lnTo>
                  <a:lnTo>
                    <a:pt x="38029" y="176061"/>
                  </a:lnTo>
                  <a:lnTo>
                    <a:pt x="57354" y="179602"/>
                  </a:lnTo>
                  <a:lnTo>
                    <a:pt x="98356" y="172343"/>
                  </a:lnTo>
                  <a:lnTo>
                    <a:pt x="140196" y="15646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Freeform 9"/>
            <p:cNvSpPr/>
            <p:nvPr/>
          </p:nvSpPr>
          <p:spPr>
            <a:xfrm>
              <a:off x="2070199" y="523651"/>
              <a:ext cx="167945" cy="174501"/>
            </a:xfrm>
            <a:custGeom>
              <a:avLst/>
              <a:gdLst/>
              <a:ahLst/>
              <a:cxnLst/>
              <a:rect l="0" t="0" r="0" b="0"/>
              <a:pathLst>
                <a:path w="167945" h="174501">
                  <a:moveTo>
                    <a:pt x="98671" y="13302"/>
                  </a:moveTo>
                  <a:lnTo>
                    <a:pt x="87493" y="2123"/>
                  </a:lnTo>
                  <a:lnTo>
                    <a:pt x="80690" y="0"/>
                  </a:lnTo>
                  <a:lnTo>
                    <a:pt x="63774" y="761"/>
                  </a:lnTo>
                  <a:lnTo>
                    <a:pt x="34519" y="13356"/>
                  </a:lnTo>
                  <a:lnTo>
                    <a:pt x="20246" y="28534"/>
                  </a:lnTo>
                  <a:lnTo>
                    <a:pt x="5634" y="59929"/>
                  </a:lnTo>
                  <a:lnTo>
                    <a:pt x="0" y="84328"/>
                  </a:lnTo>
                  <a:lnTo>
                    <a:pt x="1395" y="106870"/>
                  </a:lnTo>
                  <a:lnTo>
                    <a:pt x="9034" y="125468"/>
                  </a:lnTo>
                  <a:lnTo>
                    <a:pt x="33002" y="156471"/>
                  </a:lnTo>
                  <a:lnTo>
                    <a:pt x="58936" y="172446"/>
                  </a:lnTo>
                  <a:lnTo>
                    <a:pt x="81791" y="174500"/>
                  </a:lnTo>
                  <a:lnTo>
                    <a:pt x="106377" y="170343"/>
                  </a:lnTo>
                  <a:lnTo>
                    <a:pt x="138779" y="154849"/>
                  </a:lnTo>
                  <a:lnTo>
                    <a:pt x="155881" y="142112"/>
                  </a:lnTo>
                  <a:lnTo>
                    <a:pt x="165042" y="122414"/>
                  </a:lnTo>
                  <a:lnTo>
                    <a:pt x="167944" y="98061"/>
                  </a:lnTo>
                  <a:lnTo>
                    <a:pt x="165334" y="71640"/>
                  </a:lnTo>
                  <a:lnTo>
                    <a:pt x="157155" y="50538"/>
                  </a:lnTo>
                  <a:lnTo>
                    <a:pt x="130257" y="1330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2263626" y="512923"/>
              <a:ext cx="200043" cy="181958"/>
            </a:xfrm>
            <a:custGeom>
              <a:avLst/>
              <a:gdLst/>
              <a:ahLst/>
              <a:cxnLst/>
              <a:rect l="0" t="0" r="0" b="0"/>
              <a:pathLst>
                <a:path w="200043" h="181958">
                  <a:moveTo>
                    <a:pt x="0" y="24030"/>
                  </a:moveTo>
                  <a:lnTo>
                    <a:pt x="19129" y="77905"/>
                  </a:lnTo>
                  <a:lnTo>
                    <a:pt x="48194" y="139952"/>
                  </a:lnTo>
                  <a:lnTo>
                    <a:pt x="57044" y="164442"/>
                  </a:lnTo>
                  <a:lnTo>
                    <a:pt x="44670" y="102573"/>
                  </a:lnTo>
                  <a:lnTo>
                    <a:pt x="45991" y="60170"/>
                  </a:lnTo>
                  <a:lnTo>
                    <a:pt x="52026" y="37752"/>
                  </a:lnTo>
                  <a:lnTo>
                    <a:pt x="62507" y="19990"/>
                  </a:lnTo>
                  <a:lnTo>
                    <a:pt x="78084" y="7417"/>
                  </a:lnTo>
                  <a:lnTo>
                    <a:pt x="87151" y="2426"/>
                  </a:lnTo>
                  <a:lnTo>
                    <a:pt x="106585" y="0"/>
                  </a:lnTo>
                  <a:lnTo>
                    <a:pt x="125750" y="3991"/>
                  </a:lnTo>
                  <a:lnTo>
                    <a:pt x="142067" y="13564"/>
                  </a:lnTo>
                  <a:lnTo>
                    <a:pt x="177672" y="54415"/>
                  </a:lnTo>
                  <a:lnTo>
                    <a:pt x="189320" y="76139"/>
                  </a:lnTo>
                  <a:lnTo>
                    <a:pt x="197924" y="127086"/>
                  </a:lnTo>
                  <a:lnTo>
                    <a:pt x="200042" y="1819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11"/>
            <p:cNvSpPr/>
            <p:nvPr/>
          </p:nvSpPr>
          <p:spPr>
            <a:xfrm>
              <a:off x="2556690" y="473782"/>
              <a:ext cx="152166" cy="196439"/>
            </a:xfrm>
            <a:custGeom>
              <a:avLst/>
              <a:gdLst/>
              <a:ahLst/>
              <a:cxnLst/>
              <a:rect l="0" t="0" r="0" b="0"/>
              <a:pathLst>
                <a:path w="152166" h="196439">
                  <a:moveTo>
                    <a:pt x="96491" y="0"/>
                  </a:moveTo>
                  <a:lnTo>
                    <a:pt x="74134" y="0"/>
                  </a:lnTo>
                  <a:lnTo>
                    <a:pt x="43463" y="11178"/>
                  </a:lnTo>
                  <a:lnTo>
                    <a:pt x="17738" y="29308"/>
                  </a:lnTo>
                  <a:lnTo>
                    <a:pt x="887" y="55087"/>
                  </a:lnTo>
                  <a:lnTo>
                    <a:pt x="0" y="63631"/>
                  </a:lnTo>
                  <a:lnTo>
                    <a:pt x="5253" y="79363"/>
                  </a:lnTo>
                  <a:lnTo>
                    <a:pt x="21626" y="91034"/>
                  </a:lnTo>
                  <a:lnTo>
                    <a:pt x="44500" y="98951"/>
                  </a:lnTo>
                  <a:lnTo>
                    <a:pt x="82516" y="102238"/>
                  </a:lnTo>
                  <a:lnTo>
                    <a:pt x="115357" y="99833"/>
                  </a:lnTo>
                  <a:lnTo>
                    <a:pt x="132562" y="107151"/>
                  </a:lnTo>
                  <a:lnTo>
                    <a:pt x="144888" y="121322"/>
                  </a:lnTo>
                  <a:lnTo>
                    <a:pt x="149813" y="130014"/>
                  </a:lnTo>
                  <a:lnTo>
                    <a:pt x="152165" y="152151"/>
                  </a:lnTo>
                  <a:lnTo>
                    <a:pt x="151154" y="164605"/>
                  </a:lnTo>
                  <a:lnTo>
                    <a:pt x="146971" y="174077"/>
                  </a:lnTo>
                  <a:lnTo>
                    <a:pt x="132965" y="187722"/>
                  </a:lnTo>
                  <a:lnTo>
                    <a:pt x="111922" y="194566"/>
                  </a:lnTo>
                  <a:lnTo>
                    <a:pt x="86972" y="196438"/>
                  </a:lnTo>
                  <a:lnTo>
                    <a:pt x="39065" y="188108"/>
                  </a:lnTo>
                  <a:lnTo>
                    <a:pt x="12263" y="1789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Freeform 12"/>
            <p:cNvSpPr/>
            <p:nvPr/>
          </p:nvSpPr>
          <p:spPr>
            <a:xfrm>
              <a:off x="2755756" y="505852"/>
              <a:ext cx="118524" cy="154022"/>
            </a:xfrm>
            <a:custGeom>
              <a:avLst/>
              <a:gdLst/>
              <a:ahLst/>
              <a:cxnLst/>
              <a:rect l="0" t="0" r="0" b="0"/>
              <a:pathLst>
                <a:path w="118524" h="154022">
                  <a:moveTo>
                    <a:pt x="23767" y="62686"/>
                  </a:moveTo>
                  <a:lnTo>
                    <a:pt x="82383" y="48032"/>
                  </a:lnTo>
                  <a:lnTo>
                    <a:pt x="111585" y="32348"/>
                  </a:lnTo>
                  <a:lnTo>
                    <a:pt x="115067" y="24913"/>
                  </a:lnTo>
                  <a:lnTo>
                    <a:pt x="115049" y="16447"/>
                  </a:lnTo>
                  <a:lnTo>
                    <a:pt x="112698" y="7294"/>
                  </a:lnTo>
                  <a:lnTo>
                    <a:pt x="106451" y="2361"/>
                  </a:lnTo>
                  <a:lnTo>
                    <a:pt x="87031" y="0"/>
                  </a:lnTo>
                  <a:lnTo>
                    <a:pt x="65922" y="5970"/>
                  </a:lnTo>
                  <a:lnTo>
                    <a:pt x="37427" y="22485"/>
                  </a:lnTo>
                  <a:lnTo>
                    <a:pt x="22819" y="36630"/>
                  </a:lnTo>
                  <a:lnTo>
                    <a:pt x="8018" y="65495"/>
                  </a:lnTo>
                  <a:lnTo>
                    <a:pt x="0" y="90061"/>
                  </a:lnTo>
                  <a:lnTo>
                    <a:pt x="1895" y="113457"/>
                  </a:lnTo>
                  <a:lnTo>
                    <a:pt x="5676" y="124610"/>
                  </a:lnTo>
                  <a:lnTo>
                    <a:pt x="19236" y="140121"/>
                  </a:lnTo>
                  <a:lnTo>
                    <a:pt x="27765" y="145895"/>
                  </a:lnTo>
                  <a:lnTo>
                    <a:pt x="62126" y="154021"/>
                  </a:lnTo>
                  <a:lnTo>
                    <a:pt x="118523" y="1469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2944849" y="513123"/>
              <a:ext cx="118944" cy="176556"/>
            </a:xfrm>
            <a:custGeom>
              <a:avLst/>
              <a:gdLst/>
              <a:ahLst/>
              <a:cxnLst/>
              <a:rect l="0" t="0" r="0" b="0"/>
              <a:pathLst>
                <a:path w="118944" h="176556">
                  <a:moveTo>
                    <a:pt x="108415" y="13301"/>
                  </a:moveTo>
                  <a:lnTo>
                    <a:pt x="97237" y="2123"/>
                  </a:lnTo>
                  <a:lnTo>
                    <a:pt x="90434" y="0"/>
                  </a:lnTo>
                  <a:lnTo>
                    <a:pt x="73517" y="761"/>
                  </a:lnTo>
                  <a:lnTo>
                    <a:pt x="44263" y="13355"/>
                  </a:lnTo>
                  <a:lnTo>
                    <a:pt x="18957" y="37494"/>
                  </a:lnTo>
                  <a:lnTo>
                    <a:pt x="2230" y="66873"/>
                  </a:lnTo>
                  <a:lnTo>
                    <a:pt x="0" y="87414"/>
                  </a:lnTo>
                  <a:lnTo>
                    <a:pt x="4078" y="109411"/>
                  </a:lnTo>
                  <a:lnTo>
                    <a:pt x="13690" y="134786"/>
                  </a:lnTo>
                  <a:lnTo>
                    <a:pt x="28880" y="155422"/>
                  </a:lnTo>
                  <a:lnTo>
                    <a:pt x="37844" y="164200"/>
                  </a:lnTo>
                  <a:lnTo>
                    <a:pt x="60283" y="173954"/>
                  </a:lnTo>
                  <a:lnTo>
                    <a:pt x="72817" y="176555"/>
                  </a:lnTo>
                  <a:lnTo>
                    <a:pt x="83513" y="175950"/>
                  </a:lnTo>
                  <a:lnTo>
                    <a:pt x="118943" y="160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3154423" y="547481"/>
              <a:ext cx="147319" cy="149613"/>
            </a:xfrm>
            <a:custGeom>
              <a:avLst/>
              <a:gdLst/>
              <a:ahLst/>
              <a:cxnLst/>
              <a:rect l="0" t="0" r="0" b="0"/>
              <a:pathLst>
                <a:path w="147319" h="149613">
                  <a:moveTo>
                    <a:pt x="14654" y="0"/>
                  </a:moveTo>
                  <a:lnTo>
                    <a:pt x="0" y="49552"/>
                  </a:lnTo>
                  <a:lnTo>
                    <a:pt x="1083" y="88902"/>
                  </a:lnTo>
                  <a:lnTo>
                    <a:pt x="14403" y="124608"/>
                  </a:lnTo>
                  <a:lnTo>
                    <a:pt x="29750" y="140389"/>
                  </a:lnTo>
                  <a:lnTo>
                    <a:pt x="38756" y="146235"/>
                  </a:lnTo>
                  <a:lnTo>
                    <a:pt x="58122" y="149612"/>
                  </a:lnTo>
                  <a:lnTo>
                    <a:pt x="68199" y="148874"/>
                  </a:lnTo>
                  <a:lnTo>
                    <a:pt x="85635" y="141816"/>
                  </a:lnTo>
                  <a:lnTo>
                    <a:pt x="101183" y="129710"/>
                  </a:lnTo>
                  <a:lnTo>
                    <a:pt x="137328" y="77696"/>
                  </a:lnTo>
                  <a:lnTo>
                    <a:pt x="147318" y="37709"/>
                  </a:lnTo>
                  <a:lnTo>
                    <a:pt x="146535" y="19490"/>
                  </a:lnTo>
                  <a:lnTo>
                    <a:pt x="140996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 15"/>
            <p:cNvSpPr/>
            <p:nvPr/>
          </p:nvSpPr>
          <p:spPr>
            <a:xfrm>
              <a:off x="3411233" y="326383"/>
              <a:ext cx="42115" cy="326384"/>
            </a:xfrm>
            <a:custGeom>
              <a:avLst/>
              <a:gdLst/>
              <a:ahLst/>
              <a:cxnLst/>
              <a:rect l="0" t="0" r="0" b="0"/>
              <a:pathLst>
                <a:path w="42115" h="326384">
                  <a:moveTo>
                    <a:pt x="0" y="0"/>
                  </a:moveTo>
                  <a:lnTo>
                    <a:pt x="0" y="48931"/>
                  </a:lnTo>
                  <a:lnTo>
                    <a:pt x="0" y="99896"/>
                  </a:lnTo>
                  <a:lnTo>
                    <a:pt x="3119" y="159450"/>
                  </a:lnTo>
                  <a:lnTo>
                    <a:pt x="8333" y="218430"/>
                  </a:lnTo>
                  <a:lnTo>
                    <a:pt x="15684" y="279583"/>
                  </a:lnTo>
                  <a:lnTo>
                    <a:pt x="42114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/>
            <p:nvPr/>
          </p:nvSpPr>
          <p:spPr>
            <a:xfrm>
              <a:off x="3316476" y="400082"/>
              <a:ext cx="221100" cy="42115"/>
            </a:xfrm>
            <a:custGeom>
              <a:avLst/>
              <a:gdLst/>
              <a:ahLst/>
              <a:cxnLst/>
              <a:rect l="0" t="0" r="0" b="0"/>
              <a:pathLst>
                <a:path w="221100" h="42115">
                  <a:moveTo>
                    <a:pt x="221099" y="0"/>
                  </a:moveTo>
                  <a:lnTo>
                    <a:pt x="158818" y="17959"/>
                  </a:lnTo>
                  <a:lnTo>
                    <a:pt x="101648" y="31667"/>
                  </a:lnTo>
                  <a:lnTo>
                    <a:pt x="39966" y="40051"/>
                  </a:lnTo>
                  <a:lnTo>
                    <a:pt x="0" y="4211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3548103" y="547481"/>
              <a:ext cx="10530" cy="126343"/>
            </a:xfrm>
            <a:custGeom>
              <a:avLst/>
              <a:gdLst/>
              <a:ahLst/>
              <a:cxnLst/>
              <a:rect l="0" t="0" r="0" b="0"/>
              <a:pathLst>
                <a:path w="10530" h="126343">
                  <a:moveTo>
                    <a:pt x="10529" y="0"/>
                  </a:moveTo>
                  <a:lnTo>
                    <a:pt x="3293" y="27556"/>
                  </a:lnTo>
                  <a:lnTo>
                    <a:pt x="650" y="83779"/>
                  </a:lnTo>
                  <a:lnTo>
                    <a:pt x="0" y="12634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8"/>
            <p:cNvSpPr/>
            <p:nvPr/>
          </p:nvSpPr>
          <p:spPr>
            <a:xfrm>
              <a:off x="3527046" y="452725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Freeform 19"/>
            <p:cNvSpPr/>
            <p:nvPr/>
          </p:nvSpPr>
          <p:spPr>
            <a:xfrm>
              <a:off x="3653388" y="515896"/>
              <a:ext cx="105286" cy="164737"/>
            </a:xfrm>
            <a:custGeom>
              <a:avLst/>
              <a:gdLst/>
              <a:ahLst/>
              <a:cxnLst/>
              <a:rect l="0" t="0" r="0" b="0"/>
              <a:pathLst>
                <a:path w="105286" h="164737">
                  <a:moveTo>
                    <a:pt x="0" y="21057"/>
                  </a:moveTo>
                  <a:lnTo>
                    <a:pt x="17959" y="84485"/>
                  </a:lnTo>
                  <a:lnTo>
                    <a:pt x="39810" y="146252"/>
                  </a:lnTo>
                  <a:lnTo>
                    <a:pt x="51229" y="162877"/>
                  </a:lnTo>
                  <a:lnTo>
                    <a:pt x="57549" y="164736"/>
                  </a:lnTo>
                  <a:lnTo>
                    <a:pt x="64103" y="162467"/>
                  </a:lnTo>
                  <a:lnTo>
                    <a:pt x="70811" y="157444"/>
                  </a:lnTo>
                  <a:lnTo>
                    <a:pt x="78265" y="136266"/>
                  </a:lnTo>
                  <a:lnTo>
                    <a:pt x="88640" y="86188"/>
                  </a:lnTo>
                  <a:lnTo>
                    <a:pt x="94718" y="30369"/>
                  </a:lnTo>
                  <a:lnTo>
                    <a:pt x="105285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 20"/>
            <p:cNvSpPr/>
            <p:nvPr/>
          </p:nvSpPr>
          <p:spPr>
            <a:xfrm>
              <a:off x="3831564" y="521668"/>
              <a:ext cx="158737" cy="163346"/>
            </a:xfrm>
            <a:custGeom>
              <a:avLst/>
              <a:gdLst/>
              <a:ahLst/>
              <a:cxnLst/>
              <a:rect l="0" t="0" r="0" b="0"/>
              <a:pathLst>
                <a:path w="158737" h="163346">
                  <a:moveTo>
                    <a:pt x="11337" y="57399"/>
                  </a:moveTo>
                  <a:lnTo>
                    <a:pt x="22516" y="68577"/>
                  </a:lnTo>
                  <a:lnTo>
                    <a:pt x="51824" y="81118"/>
                  </a:lnTo>
                  <a:lnTo>
                    <a:pt x="73785" y="82369"/>
                  </a:lnTo>
                  <a:lnTo>
                    <a:pt x="95244" y="77855"/>
                  </a:lnTo>
                  <a:lnTo>
                    <a:pt x="116479" y="68050"/>
                  </a:lnTo>
                  <a:lnTo>
                    <a:pt x="131377" y="52774"/>
                  </a:lnTo>
                  <a:lnTo>
                    <a:pt x="136987" y="43787"/>
                  </a:lnTo>
                  <a:lnTo>
                    <a:pt x="138387" y="34286"/>
                  </a:lnTo>
                  <a:lnTo>
                    <a:pt x="133705" y="14371"/>
                  </a:lnTo>
                  <a:lnTo>
                    <a:pt x="126841" y="7657"/>
                  </a:lnTo>
                  <a:lnTo>
                    <a:pt x="106736" y="196"/>
                  </a:lnTo>
                  <a:lnTo>
                    <a:pt x="85322" y="0"/>
                  </a:lnTo>
                  <a:lnTo>
                    <a:pt x="42979" y="9406"/>
                  </a:lnTo>
                  <a:lnTo>
                    <a:pt x="25011" y="22031"/>
                  </a:lnTo>
                  <a:lnTo>
                    <a:pt x="10395" y="40510"/>
                  </a:lnTo>
                  <a:lnTo>
                    <a:pt x="0" y="64321"/>
                  </a:lnTo>
                  <a:lnTo>
                    <a:pt x="839" y="90501"/>
                  </a:lnTo>
                  <a:lnTo>
                    <a:pt x="9011" y="115395"/>
                  </a:lnTo>
                  <a:lnTo>
                    <a:pt x="20442" y="134257"/>
                  </a:lnTo>
                  <a:lnTo>
                    <a:pt x="51210" y="158031"/>
                  </a:lnTo>
                  <a:lnTo>
                    <a:pt x="76631" y="163345"/>
                  </a:lnTo>
                  <a:lnTo>
                    <a:pt x="134233" y="155535"/>
                  </a:lnTo>
                  <a:lnTo>
                    <a:pt x="158736" y="152155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21"/>
            <p:cNvSpPr/>
            <p:nvPr/>
          </p:nvSpPr>
          <p:spPr>
            <a:xfrm>
              <a:off x="4247446" y="526424"/>
              <a:ext cx="321922" cy="171704"/>
            </a:xfrm>
            <a:custGeom>
              <a:avLst/>
              <a:gdLst/>
              <a:ahLst/>
              <a:cxnLst/>
              <a:rect l="0" t="0" r="0" b="0"/>
              <a:pathLst>
                <a:path w="321922" h="171704">
                  <a:moveTo>
                    <a:pt x="6066" y="0"/>
                  </a:moveTo>
                  <a:lnTo>
                    <a:pt x="0" y="40858"/>
                  </a:lnTo>
                  <a:lnTo>
                    <a:pt x="10626" y="103502"/>
                  </a:lnTo>
                  <a:lnTo>
                    <a:pt x="26005" y="136343"/>
                  </a:lnTo>
                  <a:lnTo>
                    <a:pt x="41834" y="151454"/>
                  </a:lnTo>
                  <a:lnTo>
                    <a:pt x="50969" y="157121"/>
                  </a:lnTo>
                  <a:lnTo>
                    <a:pt x="70476" y="160299"/>
                  </a:lnTo>
                  <a:lnTo>
                    <a:pt x="80592" y="159509"/>
                  </a:lnTo>
                  <a:lnTo>
                    <a:pt x="88505" y="155472"/>
                  </a:lnTo>
                  <a:lnTo>
                    <a:pt x="100418" y="141629"/>
                  </a:lnTo>
                  <a:lnTo>
                    <a:pt x="119290" y="108515"/>
                  </a:lnTo>
                  <a:lnTo>
                    <a:pt x="126002" y="103929"/>
                  </a:lnTo>
                  <a:lnTo>
                    <a:pt x="132817" y="104381"/>
                  </a:lnTo>
                  <a:lnTo>
                    <a:pt x="146628" y="114242"/>
                  </a:lnTo>
                  <a:lnTo>
                    <a:pt x="187154" y="153518"/>
                  </a:lnTo>
                  <a:lnTo>
                    <a:pt x="217260" y="169619"/>
                  </a:lnTo>
                  <a:lnTo>
                    <a:pt x="237970" y="171703"/>
                  </a:lnTo>
                  <a:lnTo>
                    <a:pt x="257703" y="167560"/>
                  </a:lnTo>
                  <a:lnTo>
                    <a:pt x="274272" y="157919"/>
                  </a:lnTo>
                  <a:lnTo>
                    <a:pt x="286316" y="142716"/>
                  </a:lnTo>
                  <a:lnTo>
                    <a:pt x="307354" y="86904"/>
                  </a:lnTo>
                  <a:lnTo>
                    <a:pt x="318697" y="39523"/>
                  </a:lnTo>
                  <a:lnTo>
                    <a:pt x="321921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4611482" y="294797"/>
              <a:ext cx="224416" cy="431670"/>
            </a:xfrm>
            <a:custGeom>
              <a:avLst/>
              <a:gdLst/>
              <a:ahLst/>
              <a:cxnLst/>
              <a:rect l="0" t="0" r="0" b="0"/>
              <a:pathLst>
                <a:path w="224416" h="431670">
                  <a:moveTo>
                    <a:pt x="0" y="0"/>
                  </a:moveTo>
                  <a:lnTo>
                    <a:pt x="5589" y="62093"/>
                  </a:lnTo>
                  <a:lnTo>
                    <a:pt x="14654" y="116794"/>
                  </a:lnTo>
                  <a:lnTo>
                    <a:pt x="28197" y="178529"/>
                  </a:lnTo>
                  <a:lnTo>
                    <a:pt x="38640" y="233442"/>
                  </a:lnTo>
                  <a:lnTo>
                    <a:pt x="47973" y="287277"/>
                  </a:lnTo>
                  <a:lnTo>
                    <a:pt x="52429" y="339103"/>
                  </a:lnTo>
                  <a:lnTo>
                    <a:pt x="60702" y="399130"/>
                  </a:lnTo>
                  <a:lnTo>
                    <a:pt x="63243" y="419547"/>
                  </a:lnTo>
                  <a:lnTo>
                    <a:pt x="65559" y="420078"/>
                  </a:lnTo>
                  <a:lnTo>
                    <a:pt x="68272" y="416923"/>
                  </a:lnTo>
                  <a:lnTo>
                    <a:pt x="72627" y="378237"/>
                  </a:lnTo>
                  <a:lnTo>
                    <a:pt x="79147" y="317369"/>
                  </a:lnTo>
                  <a:lnTo>
                    <a:pt x="93900" y="290308"/>
                  </a:lnTo>
                  <a:lnTo>
                    <a:pt x="103544" y="285955"/>
                  </a:lnTo>
                  <a:lnTo>
                    <a:pt x="129858" y="284239"/>
                  </a:lnTo>
                  <a:lnTo>
                    <a:pt x="141554" y="287759"/>
                  </a:lnTo>
                  <a:lnTo>
                    <a:pt x="160789" y="301028"/>
                  </a:lnTo>
                  <a:lnTo>
                    <a:pt x="212666" y="361627"/>
                  </a:lnTo>
                  <a:lnTo>
                    <a:pt x="222420" y="380652"/>
                  </a:lnTo>
                  <a:lnTo>
                    <a:pt x="224415" y="400806"/>
                  </a:lnTo>
                  <a:lnTo>
                    <a:pt x="221098" y="43166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Freeform 23"/>
            <p:cNvSpPr/>
            <p:nvPr/>
          </p:nvSpPr>
          <p:spPr>
            <a:xfrm>
              <a:off x="4850355" y="558010"/>
              <a:ext cx="158301" cy="154556"/>
            </a:xfrm>
            <a:custGeom>
              <a:avLst/>
              <a:gdLst/>
              <a:ahLst/>
              <a:cxnLst/>
              <a:rect l="0" t="0" r="0" b="0"/>
              <a:pathLst>
                <a:path w="158301" h="154556">
                  <a:moveTo>
                    <a:pt x="98038" y="31585"/>
                  </a:moveTo>
                  <a:lnTo>
                    <a:pt x="92449" y="14818"/>
                  </a:lnTo>
                  <a:lnTo>
                    <a:pt x="86123" y="9878"/>
                  </a:lnTo>
                  <a:lnTo>
                    <a:pt x="66616" y="4390"/>
                  </a:lnTo>
                  <a:lnTo>
                    <a:pt x="57203" y="5267"/>
                  </a:lnTo>
                  <a:lnTo>
                    <a:pt x="40505" y="12479"/>
                  </a:lnTo>
                  <a:lnTo>
                    <a:pt x="17950" y="35283"/>
                  </a:lnTo>
                  <a:lnTo>
                    <a:pt x="2039" y="64266"/>
                  </a:lnTo>
                  <a:lnTo>
                    <a:pt x="0" y="84715"/>
                  </a:lnTo>
                  <a:lnTo>
                    <a:pt x="4163" y="105501"/>
                  </a:lnTo>
                  <a:lnTo>
                    <a:pt x="13812" y="126438"/>
                  </a:lnTo>
                  <a:lnTo>
                    <a:pt x="29019" y="141202"/>
                  </a:lnTo>
                  <a:lnTo>
                    <a:pt x="48645" y="150494"/>
                  </a:lnTo>
                  <a:lnTo>
                    <a:pt x="84833" y="154555"/>
                  </a:lnTo>
                  <a:lnTo>
                    <a:pt x="107377" y="151359"/>
                  </a:lnTo>
                  <a:lnTo>
                    <a:pt x="125975" y="142920"/>
                  </a:lnTo>
                  <a:lnTo>
                    <a:pt x="134210" y="137394"/>
                  </a:lnTo>
                  <a:lnTo>
                    <a:pt x="146480" y="121895"/>
                  </a:lnTo>
                  <a:lnTo>
                    <a:pt x="154663" y="102139"/>
                  </a:lnTo>
                  <a:lnTo>
                    <a:pt x="158300" y="77760"/>
                  </a:lnTo>
                  <a:lnTo>
                    <a:pt x="153677" y="54447"/>
                  </a:lnTo>
                  <a:lnTo>
                    <a:pt x="137920" y="24711"/>
                  </a:lnTo>
                  <a:lnTo>
                    <a:pt x="126292" y="10983"/>
                  </a:lnTo>
                  <a:lnTo>
                    <a:pt x="108567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reeform 24"/>
            <p:cNvSpPr/>
            <p:nvPr/>
          </p:nvSpPr>
          <p:spPr>
            <a:xfrm>
              <a:off x="5078028" y="368497"/>
              <a:ext cx="291506" cy="326384"/>
            </a:xfrm>
            <a:custGeom>
              <a:avLst/>
              <a:gdLst/>
              <a:ahLst/>
              <a:cxnLst/>
              <a:rect l="0" t="0" r="0" b="0"/>
              <a:pathLst>
                <a:path w="291506" h="326384">
                  <a:moveTo>
                    <a:pt x="7236" y="0"/>
                  </a:moveTo>
                  <a:lnTo>
                    <a:pt x="0" y="27556"/>
                  </a:lnTo>
                  <a:lnTo>
                    <a:pt x="477" y="80659"/>
                  </a:lnTo>
                  <a:lnTo>
                    <a:pt x="5901" y="142405"/>
                  </a:lnTo>
                  <a:lnTo>
                    <a:pt x="6841" y="196092"/>
                  </a:lnTo>
                  <a:lnTo>
                    <a:pt x="12708" y="243455"/>
                  </a:lnTo>
                  <a:lnTo>
                    <a:pt x="16733" y="251211"/>
                  </a:lnTo>
                  <a:lnTo>
                    <a:pt x="21756" y="254041"/>
                  </a:lnTo>
                  <a:lnTo>
                    <a:pt x="27445" y="253589"/>
                  </a:lnTo>
                  <a:lnTo>
                    <a:pt x="87374" y="229044"/>
                  </a:lnTo>
                  <a:lnTo>
                    <a:pt x="140006" y="214262"/>
                  </a:lnTo>
                  <a:lnTo>
                    <a:pt x="173307" y="202435"/>
                  </a:lnTo>
                  <a:lnTo>
                    <a:pt x="190620" y="190967"/>
                  </a:lnTo>
                  <a:lnTo>
                    <a:pt x="195002" y="182293"/>
                  </a:lnTo>
                  <a:lnTo>
                    <a:pt x="196753" y="160178"/>
                  </a:lnTo>
                  <a:lnTo>
                    <a:pt x="193242" y="151239"/>
                  </a:lnTo>
                  <a:lnTo>
                    <a:pt x="179983" y="138187"/>
                  </a:lnTo>
                  <a:lnTo>
                    <a:pt x="159272" y="131606"/>
                  </a:lnTo>
                  <a:lnTo>
                    <a:pt x="135639" y="129852"/>
                  </a:lnTo>
                  <a:lnTo>
                    <a:pt x="113437" y="132971"/>
                  </a:lnTo>
                  <a:lnTo>
                    <a:pt x="94991" y="141376"/>
                  </a:lnTo>
                  <a:lnTo>
                    <a:pt x="86796" y="146893"/>
                  </a:lnTo>
                  <a:lnTo>
                    <a:pt x="74571" y="162382"/>
                  </a:lnTo>
                  <a:lnTo>
                    <a:pt x="69674" y="171426"/>
                  </a:lnTo>
                  <a:lnTo>
                    <a:pt x="67352" y="190833"/>
                  </a:lnTo>
                  <a:lnTo>
                    <a:pt x="75393" y="231888"/>
                  </a:lnTo>
                  <a:lnTo>
                    <a:pt x="96061" y="263290"/>
                  </a:lnTo>
                  <a:lnTo>
                    <a:pt x="155038" y="311736"/>
                  </a:lnTo>
                  <a:lnTo>
                    <a:pt x="182111" y="319873"/>
                  </a:lnTo>
                  <a:lnTo>
                    <a:pt x="230236" y="324454"/>
                  </a:lnTo>
                  <a:lnTo>
                    <a:pt x="291505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5603712" y="478734"/>
              <a:ext cx="191200" cy="258261"/>
            </a:xfrm>
            <a:custGeom>
              <a:avLst/>
              <a:gdLst/>
              <a:ahLst/>
              <a:cxnLst/>
              <a:rect l="0" t="0" r="0" b="0"/>
              <a:pathLst>
                <a:path w="191200" h="258261">
                  <a:moveTo>
                    <a:pt x="29034" y="37162"/>
                  </a:moveTo>
                  <a:lnTo>
                    <a:pt x="29034" y="91306"/>
                  </a:lnTo>
                  <a:lnTo>
                    <a:pt x="31373" y="118548"/>
                  </a:lnTo>
                  <a:lnTo>
                    <a:pt x="45700" y="174164"/>
                  </a:lnTo>
                  <a:lnTo>
                    <a:pt x="45670" y="213066"/>
                  </a:lnTo>
                  <a:lnTo>
                    <a:pt x="43634" y="224621"/>
                  </a:lnTo>
                  <a:lnTo>
                    <a:pt x="41107" y="227645"/>
                  </a:lnTo>
                  <a:lnTo>
                    <a:pt x="38252" y="224982"/>
                  </a:lnTo>
                  <a:lnTo>
                    <a:pt x="18390" y="169840"/>
                  </a:lnTo>
                  <a:lnTo>
                    <a:pt x="4444" y="117052"/>
                  </a:lnTo>
                  <a:lnTo>
                    <a:pt x="0" y="62735"/>
                  </a:lnTo>
                  <a:lnTo>
                    <a:pt x="3651" y="39169"/>
                  </a:lnTo>
                  <a:lnTo>
                    <a:pt x="15413" y="20116"/>
                  </a:lnTo>
                  <a:lnTo>
                    <a:pt x="23463" y="11760"/>
                  </a:lnTo>
                  <a:lnTo>
                    <a:pt x="44885" y="2476"/>
                  </a:lnTo>
                  <a:lnTo>
                    <a:pt x="57149" y="0"/>
                  </a:lnTo>
                  <a:lnTo>
                    <a:pt x="67664" y="689"/>
                  </a:lnTo>
                  <a:lnTo>
                    <a:pt x="85587" y="7694"/>
                  </a:lnTo>
                  <a:lnTo>
                    <a:pt x="114420" y="30380"/>
                  </a:lnTo>
                  <a:lnTo>
                    <a:pt x="154604" y="91222"/>
                  </a:lnTo>
                  <a:lnTo>
                    <a:pt x="177710" y="146236"/>
                  </a:lnTo>
                  <a:lnTo>
                    <a:pt x="191199" y="193758"/>
                  </a:lnTo>
                  <a:lnTo>
                    <a:pt x="188144" y="233821"/>
                  </a:lnTo>
                  <a:lnTo>
                    <a:pt x="186961" y="2582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reeform 26"/>
            <p:cNvSpPr/>
            <p:nvPr/>
          </p:nvSpPr>
          <p:spPr>
            <a:xfrm>
              <a:off x="5825552" y="526424"/>
              <a:ext cx="141404" cy="232171"/>
            </a:xfrm>
            <a:custGeom>
              <a:avLst/>
              <a:gdLst/>
              <a:ahLst/>
              <a:cxnLst/>
              <a:rect l="0" t="0" r="0" b="0"/>
              <a:pathLst>
                <a:path w="141404" h="232171">
                  <a:moveTo>
                    <a:pt x="7236" y="0"/>
                  </a:moveTo>
                  <a:lnTo>
                    <a:pt x="0" y="27556"/>
                  </a:lnTo>
                  <a:lnTo>
                    <a:pt x="477" y="83779"/>
                  </a:lnTo>
                  <a:lnTo>
                    <a:pt x="11490" y="140292"/>
                  </a:lnTo>
                  <a:lnTo>
                    <a:pt x="26100" y="186940"/>
                  </a:lnTo>
                  <a:lnTo>
                    <a:pt x="57004" y="227317"/>
                  </a:lnTo>
                  <a:lnTo>
                    <a:pt x="64981" y="231093"/>
                  </a:lnTo>
                  <a:lnTo>
                    <a:pt x="83203" y="232170"/>
                  </a:lnTo>
                  <a:lnTo>
                    <a:pt x="99880" y="225629"/>
                  </a:lnTo>
                  <a:lnTo>
                    <a:pt x="107603" y="220610"/>
                  </a:lnTo>
                  <a:lnTo>
                    <a:pt x="119304" y="205674"/>
                  </a:lnTo>
                  <a:lnTo>
                    <a:pt x="136347" y="161900"/>
                  </a:lnTo>
                  <a:lnTo>
                    <a:pt x="141403" y="107023"/>
                  </a:lnTo>
                  <a:lnTo>
                    <a:pt x="132351" y="47310"/>
                  </a:lnTo>
                  <a:lnTo>
                    <a:pt x="12304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reeform 27"/>
            <p:cNvSpPr/>
            <p:nvPr/>
          </p:nvSpPr>
          <p:spPr>
            <a:xfrm>
              <a:off x="6032829" y="568408"/>
              <a:ext cx="260106" cy="168587"/>
            </a:xfrm>
            <a:custGeom>
              <a:avLst/>
              <a:gdLst/>
              <a:ahLst/>
              <a:cxnLst/>
              <a:rect l="0" t="0" r="0" b="0"/>
              <a:pathLst>
                <a:path w="260106" h="168587">
                  <a:moveTo>
                    <a:pt x="0" y="31716"/>
                  </a:moveTo>
                  <a:lnTo>
                    <a:pt x="17958" y="92826"/>
                  </a:lnTo>
                  <a:lnTo>
                    <a:pt x="29559" y="152847"/>
                  </a:lnTo>
                  <a:lnTo>
                    <a:pt x="29065" y="156924"/>
                  </a:lnTo>
                  <a:lnTo>
                    <a:pt x="27565" y="154962"/>
                  </a:lnTo>
                  <a:lnTo>
                    <a:pt x="14678" y="105744"/>
                  </a:lnTo>
                  <a:lnTo>
                    <a:pt x="14467" y="49025"/>
                  </a:lnTo>
                  <a:lnTo>
                    <a:pt x="16664" y="32727"/>
                  </a:lnTo>
                  <a:lnTo>
                    <a:pt x="21638" y="20692"/>
                  </a:lnTo>
                  <a:lnTo>
                    <a:pt x="36523" y="4199"/>
                  </a:lnTo>
                  <a:lnTo>
                    <a:pt x="45406" y="2843"/>
                  </a:lnTo>
                  <a:lnTo>
                    <a:pt x="64634" y="10695"/>
                  </a:lnTo>
                  <a:lnTo>
                    <a:pt x="89600" y="34846"/>
                  </a:lnTo>
                  <a:lnTo>
                    <a:pt x="114673" y="84771"/>
                  </a:lnTo>
                  <a:lnTo>
                    <a:pt x="119986" y="98580"/>
                  </a:lnTo>
                  <a:lnTo>
                    <a:pt x="116594" y="64568"/>
                  </a:lnTo>
                  <a:lnTo>
                    <a:pt x="121634" y="32091"/>
                  </a:lnTo>
                  <a:lnTo>
                    <a:pt x="133608" y="13945"/>
                  </a:lnTo>
                  <a:lnTo>
                    <a:pt x="141715" y="5831"/>
                  </a:lnTo>
                  <a:lnTo>
                    <a:pt x="151798" y="1591"/>
                  </a:lnTo>
                  <a:lnTo>
                    <a:pt x="175480" y="0"/>
                  </a:lnTo>
                  <a:lnTo>
                    <a:pt x="198484" y="9431"/>
                  </a:lnTo>
                  <a:lnTo>
                    <a:pt x="228046" y="34472"/>
                  </a:lnTo>
                  <a:lnTo>
                    <a:pt x="242903" y="55167"/>
                  </a:lnTo>
                  <a:lnTo>
                    <a:pt x="256675" y="93127"/>
                  </a:lnTo>
                  <a:lnTo>
                    <a:pt x="260105" y="131670"/>
                  </a:lnTo>
                  <a:lnTo>
                    <a:pt x="252684" y="168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6338155" y="336911"/>
              <a:ext cx="212053" cy="399602"/>
            </a:xfrm>
            <a:custGeom>
              <a:avLst/>
              <a:gdLst/>
              <a:ahLst/>
              <a:cxnLst/>
              <a:rect l="0" t="0" r="0" b="0"/>
              <a:pathLst>
                <a:path w="212053" h="399602">
                  <a:moveTo>
                    <a:pt x="0" y="0"/>
                  </a:moveTo>
                  <a:lnTo>
                    <a:pt x="0" y="48931"/>
                  </a:lnTo>
                  <a:lnTo>
                    <a:pt x="5589" y="102473"/>
                  </a:lnTo>
                  <a:lnTo>
                    <a:pt x="14654" y="152805"/>
                  </a:lnTo>
                  <a:lnTo>
                    <a:pt x="24749" y="212172"/>
                  </a:lnTo>
                  <a:lnTo>
                    <a:pt x="29560" y="268627"/>
                  </a:lnTo>
                  <a:lnTo>
                    <a:pt x="31185" y="331699"/>
                  </a:lnTo>
                  <a:lnTo>
                    <a:pt x="31467" y="365653"/>
                  </a:lnTo>
                  <a:lnTo>
                    <a:pt x="34699" y="306226"/>
                  </a:lnTo>
                  <a:lnTo>
                    <a:pt x="50713" y="246737"/>
                  </a:lnTo>
                  <a:lnTo>
                    <a:pt x="61924" y="228204"/>
                  </a:lnTo>
                  <a:lnTo>
                    <a:pt x="80944" y="215288"/>
                  </a:lnTo>
                  <a:lnTo>
                    <a:pt x="92567" y="210206"/>
                  </a:lnTo>
                  <a:lnTo>
                    <a:pt x="117961" y="210798"/>
                  </a:lnTo>
                  <a:lnTo>
                    <a:pt x="155444" y="224286"/>
                  </a:lnTo>
                  <a:lnTo>
                    <a:pt x="166801" y="230243"/>
                  </a:lnTo>
                  <a:lnTo>
                    <a:pt x="182539" y="246220"/>
                  </a:lnTo>
                  <a:lnTo>
                    <a:pt x="207763" y="279483"/>
                  </a:lnTo>
                  <a:lnTo>
                    <a:pt x="212052" y="303590"/>
                  </a:lnTo>
                  <a:lnTo>
                    <a:pt x="205274" y="361136"/>
                  </a:lnTo>
                  <a:lnTo>
                    <a:pt x="189889" y="383163"/>
                  </a:lnTo>
                  <a:lnTo>
                    <a:pt x="179235" y="392313"/>
                  </a:lnTo>
                  <a:lnTo>
                    <a:pt x="167454" y="397243"/>
                  </a:lnTo>
                  <a:lnTo>
                    <a:pt x="141884" y="399601"/>
                  </a:lnTo>
                  <a:lnTo>
                    <a:pt x="106770" y="394351"/>
                  </a:lnTo>
                  <a:lnTo>
                    <a:pt x="52839" y="367281"/>
                  </a:lnTo>
                  <a:lnTo>
                    <a:pt x="10529" y="33691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/>
            <p:cNvSpPr/>
            <p:nvPr/>
          </p:nvSpPr>
          <p:spPr>
            <a:xfrm>
              <a:off x="6605576" y="494845"/>
              <a:ext cx="153720" cy="186468"/>
            </a:xfrm>
            <a:custGeom>
              <a:avLst/>
              <a:gdLst/>
              <a:ahLst/>
              <a:cxnLst/>
              <a:rect l="0" t="0" r="0" b="0"/>
              <a:pathLst>
                <a:path w="153720" h="186468">
                  <a:moveTo>
                    <a:pt x="16849" y="73693"/>
                  </a:moveTo>
                  <a:lnTo>
                    <a:pt x="59540" y="76813"/>
                  </a:lnTo>
                  <a:lnTo>
                    <a:pt x="80277" y="79759"/>
                  </a:lnTo>
                  <a:lnTo>
                    <a:pt x="101191" y="77169"/>
                  </a:lnTo>
                  <a:lnTo>
                    <a:pt x="132696" y="63545"/>
                  </a:lnTo>
                  <a:lnTo>
                    <a:pt x="139704" y="55229"/>
                  </a:lnTo>
                  <a:lnTo>
                    <a:pt x="147490" y="33512"/>
                  </a:lnTo>
                  <a:lnTo>
                    <a:pt x="146057" y="23509"/>
                  </a:lnTo>
                  <a:lnTo>
                    <a:pt x="135106" y="6156"/>
                  </a:lnTo>
                  <a:lnTo>
                    <a:pt x="127272" y="1762"/>
                  </a:lnTo>
                  <a:lnTo>
                    <a:pt x="109210" y="0"/>
                  </a:lnTo>
                  <a:lnTo>
                    <a:pt x="79310" y="11174"/>
                  </a:lnTo>
                  <a:lnTo>
                    <a:pt x="53813" y="29303"/>
                  </a:lnTo>
                  <a:lnTo>
                    <a:pt x="24237" y="65965"/>
                  </a:lnTo>
                  <a:lnTo>
                    <a:pt x="5260" y="103639"/>
                  </a:lnTo>
                  <a:lnTo>
                    <a:pt x="0" y="130676"/>
                  </a:lnTo>
                  <a:lnTo>
                    <a:pt x="3901" y="152052"/>
                  </a:lnTo>
                  <a:lnTo>
                    <a:pt x="8217" y="161027"/>
                  </a:lnTo>
                  <a:lnTo>
                    <a:pt x="22371" y="174120"/>
                  </a:lnTo>
                  <a:lnTo>
                    <a:pt x="41530" y="182668"/>
                  </a:lnTo>
                  <a:lnTo>
                    <a:pt x="65643" y="186467"/>
                  </a:lnTo>
                  <a:lnTo>
                    <a:pt x="105525" y="177428"/>
                  </a:lnTo>
                  <a:lnTo>
                    <a:pt x="153719" y="14739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6864580" y="484310"/>
              <a:ext cx="94759" cy="169735"/>
            </a:xfrm>
            <a:custGeom>
              <a:avLst/>
              <a:gdLst/>
              <a:ahLst/>
              <a:cxnLst/>
              <a:rect l="0" t="0" r="0" b="0"/>
              <a:pathLst>
                <a:path w="94759" h="169735">
                  <a:moveTo>
                    <a:pt x="0" y="63171"/>
                  </a:moveTo>
                  <a:lnTo>
                    <a:pt x="17959" y="117046"/>
                  </a:lnTo>
                  <a:lnTo>
                    <a:pt x="35150" y="168619"/>
                  </a:lnTo>
                  <a:lnTo>
                    <a:pt x="36301" y="169734"/>
                  </a:lnTo>
                  <a:lnTo>
                    <a:pt x="34462" y="155376"/>
                  </a:lnTo>
                  <a:lnTo>
                    <a:pt x="15299" y="101830"/>
                  </a:lnTo>
                  <a:lnTo>
                    <a:pt x="13819" y="76843"/>
                  </a:lnTo>
                  <a:lnTo>
                    <a:pt x="17061" y="54040"/>
                  </a:lnTo>
                  <a:lnTo>
                    <a:pt x="25521" y="35326"/>
                  </a:lnTo>
                  <a:lnTo>
                    <a:pt x="31052" y="27061"/>
                  </a:lnTo>
                  <a:lnTo>
                    <a:pt x="46557" y="14757"/>
                  </a:lnTo>
                  <a:lnTo>
                    <a:pt x="63976" y="6559"/>
                  </a:lnTo>
                  <a:lnTo>
                    <a:pt x="9475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7053527" y="494839"/>
              <a:ext cx="190198" cy="227517"/>
            </a:xfrm>
            <a:custGeom>
              <a:avLst/>
              <a:gdLst/>
              <a:ahLst/>
              <a:cxnLst/>
              <a:rect l="0" t="0" r="0" b="0"/>
              <a:pathLst>
                <a:path w="190198" h="227517">
                  <a:moveTo>
                    <a:pt x="147965" y="0"/>
                  </a:moveTo>
                  <a:lnTo>
                    <a:pt x="99035" y="3119"/>
                  </a:lnTo>
                  <a:lnTo>
                    <a:pt x="57428" y="14572"/>
                  </a:lnTo>
                  <a:lnTo>
                    <a:pt x="17518" y="39403"/>
                  </a:lnTo>
                  <a:lnTo>
                    <a:pt x="0" y="65487"/>
                  </a:lnTo>
                  <a:lnTo>
                    <a:pt x="1359" y="71734"/>
                  </a:lnTo>
                  <a:lnTo>
                    <a:pt x="6945" y="75899"/>
                  </a:lnTo>
                  <a:lnTo>
                    <a:pt x="37162" y="81760"/>
                  </a:lnTo>
                  <a:lnTo>
                    <a:pt x="89294" y="89330"/>
                  </a:lnTo>
                  <a:lnTo>
                    <a:pt x="147172" y="108614"/>
                  </a:lnTo>
                  <a:lnTo>
                    <a:pt x="184334" y="134018"/>
                  </a:lnTo>
                  <a:lnTo>
                    <a:pt x="188589" y="143158"/>
                  </a:lnTo>
                  <a:lnTo>
                    <a:pt x="190197" y="165791"/>
                  </a:lnTo>
                  <a:lnTo>
                    <a:pt x="183893" y="185209"/>
                  </a:lnTo>
                  <a:lnTo>
                    <a:pt x="172122" y="201638"/>
                  </a:lnTo>
                  <a:lnTo>
                    <a:pt x="155193" y="216739"/>
                  </a:lnTo>
                  <a:lnTo>
                    <a:pt x="132850" y="225010"/>
                  </a:lnTo>
                  <a:lnTo>
                    <a:pt x="107322" y="227516"/>
                  </a:lnTo>
                  <a:lnTo>
                    <a:pt x="44492" y="216585"/>
                  </a:lnTo>
                  <a:lnTo>
                    <a:pt x="567" y="20004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Freeform 32"/>
            <p:cNvSpPr/>
            <p:nvPr/>
          </p:nvSpPr>
          <p:spPr>
            <a:xfrm>
              <a:off x="7043565" y="694880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7748975" y="368497"/>
              <a:ext cx="21057" cy="326384"/>
            </a:xfrm>
            <a:custGeom>
              <a:avLst/>
              <a:gdLst/>
              <a:ahLst/>
              <a:cxnLst/>
              <a:rect l="0" t="0" r="0" b="0"/>
              <a:pathLst>
                <a:path w="21057" h="326384">
                  <a:moveTo>
                    <a:pt x="0" y="0"/>
                  </a:moveTo>
                  <a:lnTo>
                    <a:pt x="0" y="52050"/>
                  </a:lnTo>
                  <a:lnTo>
                    <a:pt x="3120" y="101990"/>
                  </a:lnTo>
                  <a:lnTo>
                    <a:pt x="8333" y="152662"/>
                  </a:lnTo>
                  <a:lnTo>
                    <a:pt x="12997" y="205890"/>
                  </a:lnTo>
                  <a:lnTo>
                    <a:pt x="18668" y="254417"/>
                  </a:lnTo>
                  <a:lnTo>
                    <a:pt x="20349" y="296481"/>
                  </a:lnTo>
                  <a:lnTo>
                    <a:pt x="21056" y="326383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7569990" y="484310"/>
              <a:ext cx="347442" cy="26749"/>
            </a:xfrm>
            <a:custGeom>
              <a:avLst/>
              <a:gdLst/>
              <a:ahLst/>
              <a:cxnLst/>
              <a:rect l="0" t="0" r="0" b="0"/>
              <a:pathLst>
                <a:path w="347442" h="26749">
                  <a:moveTo>
                    <a:pt x="347441" y="0"/>
                  </a:moveTo>
                  <a:lnTo>
                    <a:pt x="283991" y="16789"/>
                  </a:lnTo>
                  <a:lnTo>
                    <a:pt x="222776" y="23334"/>
                  </a:lnTo>
                  <a:lnTo>
                    <a:pt x="192598" y="26748"/>
                  </a:lnTo>
                  <a:lnTo>
                    <a:pt x="142724" y="23264"/>
                  </a:lnTo>
                  <a:lnTo>
                    <a:pt x="92071" y="20541"/>
                  </a:lnTo>
                  <a:lnTo>
                    <a:pt x="35561" y="15973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7906901" y="315854"/>
              <a:ext cx="421142" cy="380026"/>
            </a:xfrm>
            <a:custGeom>
              <a:avLst/>
              <a:gdLst/>
              <a:ahLst/>
              <a:cxnLst/>
              <a:rect l="0" t="0" r="0" b="0"/>
              <a:pathLst>
                <a:path w="421142" h="380026">
                  <a:moveTo>
                    <a:pt x="0" y="0"/>
                  </a:moveTo>
                  <a:lnTo>
                    <a:pt x="0" y="60384"/>
                  </a:lnTo>
                  <a:lnTo>
                    <a:pt x="3120" y="114988"/>
                  </a:lnTo>
                  <a:lnTo>
                    <a:pt x="14655" y="174662"/>
                  </a:lnTo>
                  <a:lnTo>
                    <a:pt x="24749" y="226057"/>
                  </a:lnTo>
                  <a:lnTo>
                    <a:pt x="35149" y="280150"/>
                  </a:lnTo>
                  <a:lnTo>
                    <a:pt x="40738" y="339131"/>
                  </a:lnTo>
                  <a:lnTo>
                    <a:pt x="41843" y="309708"/>
                  </a:lnTo>
                  <a:lnTo>
                    <a:pt x="47650" y="264078"/>
                  </a:lnTo>
                  <a:lnTo>
                    <a:pt x="52824" y="255601"/>
                  </a:lnTo>
                  <a:lnTo>
                    <a:pt x="67931" y="243062"/>
                  </a:lnTo>
                  <a:lnTo>
                    <a:pt x="96167" y="229426"/>
                  </a:lnTo>
                  <a:lnTo>
                    <a:pt x="106226" y="228990"/>
                  </a:lnTo>
                  <a:lnTo>
                    <a:pt x="126760" y="234745"/>
                  </a:lnTo>
                  <a:lnTo>
                    <a:pt x="144465" y="248221"/>
                  </a:lnTo>
                  <a:lnTo>
                    <a:pt x="188173" y="304003"/>
                  </a:lnTo>
                  <a:lnTo>
                    <a:pt x="203414" y="344579"/>
                  </a:lnTo>
                  <a:lnTo>
                    <a:pt x="207390" y="372295"/>
                  </a:lnTo>
                  <a:lnTo>
                    <a:pt x="209620" y="376879"/>
                  </a:lnTo>
                  <a:lnTo>
                    <a:pt x="212277" y="375255"/>
                  </a:lnTo>
                  <a:lnTo>
                    <a:pt x="224724" y="356852"/>
                  </a:lnTo>
                  <a:lnTo>
                    <a:pt x="255480" y="329673"/>
                  </a:lnTo>
                  <a:lnTo>
                    <a:pt x="294181" y="306670"/>
                  </a:lnTo>
                  <a:lnTo>
                    <a:pt x="310512" y="285647"/>
                  </a:lnTo>
                  <a:lnTo>
                    <a:pt x="316210" y="260705"/>
                  </a:lnTo>
                  <a:lnTo>
                    <a:pt x="313673" y="235192"/>
                  </a:lnTo>
                  <a:lnTo>
                    <a:pt x="304747" y="212155"/>
                  </a:lnTo>
                  <a:lnTo>
                    <a:pt x="296752" y="204608"/>
                  </a:lnTo>
                  <a:lnTo>
                    <a:pt x="275390" y="196222"/>
                  </a:lnTo>
                  <a:lnTo>
                    <a:pt x="253417" y="198734"/>
                  </a:lnTo>
                  <a:lnTo>
                    <a:pt x="242644" y="202679"/>
                  </a:lnTo>
                  <a:lnTo>
                    <a:pt x="227555" y="216422"/>
                  </a:lnTo>
                  <a:lnTo>
                    <a:pt x="208336" y="253840"/>
                  </a:lnTo>
                  <a:lnTo>
                    <a:pt x="206847" y="277375"/>
                  </a:lnTo>
                  <a:lnTo>
                    <a:pt x="215424" y="325022"/>
                  </a:lnTo>
                  <a:lnTo>
                    <a:pt x="227935" y="343716"/>
                  </a:lnTo>
                  <a:lnTo>
                    <a:pt x="236185" y="351977"/>
                  </a:lnTo>
                  <a:lnTo>
                    <a:pt x="246364" y="356314"/>
                  </a:lnTo>
                  <a:lnTo>
                    <a:pt x="270153" y="358013"/>
                  </a:lnTo>
                  <a:lnTo>
                    <a:pt x="280708" y="353319"/>
                  </a:lnTo>
                  <a:lnTo>
                    <a:pt x="298674" y="335626"/>
                  </a:lnTo>
                  <a:lnTo>
                    <a:pt x="316354" y="299356"/>
                  </a:lnTo>
                  <a:lnTo>
                    <a:pt x="320867" y="295497"/>
                  </a:lnTo>
                  <a:lnTo>
                    <a:pt x="325046" y="297604"/>
                  </a:lnTo>
                  <a:lnTo>
                    <a:pt x="372366" y="360613"/>
                  </a:lnTo>
                  <a:lnTo>
                    <a:pt x="386204" y="375132"/>
                  </a:lnTo>
                  <a:lnTo>
                    <a:pt x="393170" y="378770"/>
                  </a:lnTo>
                  <a:lnTo>
                    <a:pt x="400154" y="380025"/>
                  </a:lnTo>
                  <a:lnTo>
                    <a:pt x="421141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36"/>
            <p:cNvSpPr/>
            <p:nvPr/>
          </p:nvSpPr>
          <p:spPr>
            <a:xfrm>
              <a:off x="8370806" y="305326"/>
              <a:ext cx="41464" cy="379027"/>
            </a:xfrm>
            <a:custGeom>
              <a:avLst/>
              <a:gdLst/>
              <a:ahLst/>
              <a:cxnLst/>
              <a:rect l="0" t="0" r="0" b="0"/>
              <a:pathLst>
                <a:path w="41464" h="379027">
                  <a:moveTo>
                    <a:pt x="9878" y="0"/>
                  </a:moveTo>
                  <a:lnTo>
                    <a:pt x="1544" y="52050"/>
                  </a:lnTo>
                  <a:lnTo>
                    <a:pt x="0" y="101990"/>
                  </a:lnTo>
                  <a:lnTo>
                    <a:pt x="2661" y="155781"/>
                  </a:lnTo>
                  <a:lnTo>
                    <a:pt x="6671" y="199088"/>
                  </a:lnTo>
                  <a:lnTo>
                    <a:pt x="10097" y="259420"/>
                  </a:lnTo>
                  <a:lnTo>
                    <a:pt x="21143" y="316146"/>
                  </a:lnTo>
                  <a:lnTo>
                    <a:pt x="38408" y="376177"/>
                  </a:lnTo>
                  <a:lnTo>
                    <a:pt x="41463" y="37902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Freeform 37"/>
            <p:cNvSpPr/>
            <p:nvPr/>
          </p:nvSpPr>
          <p:spPr>
            <a:xfrm>
              <a:off x="8264870" y="452725"/>
              <a:ext cx="242157" cy="21058"/>
            </a:xfrm>
            <a:custGeom>
              <a:avLst/>
              <a:gdLst/>
              <a:ahLst/>
              <a:cxnLst/>
              <a:rect l="0" t="0" r="0" b="0"/>
              <a:pathLst>
                <a:path w="242157" h="21058">
                  <a:moveTo>
                    <a:pt x="242156" y="0"/>
                  </a:moveTo>
                  <a:lnTo>
                    <a:pt x="204678" y="8333"/>
                  </a:lnTo>
                  <a:lnTo>
                    <a:pt x="153254" y="15684"/>
                  </a:lnTo>
                  <a:lnTo>
                    <a:pt x="98036" y="19996"/>
                  </a:lnTo>
                  <a:lnTo>
                    <a:pt x="42068" y="20847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8787634" y="478305"/>
              <a:ext cx="172118" cy="201610"/>
            </a:xfrm>
            <a:custGeom>
              <a:avLst/>
              <a:gdLst/>
              <a:ahLst/>
              <a:cxnLst/>
              <a:rect l="0" t="0" r="0" b="0"/>
              <a:pathLst>
                <a:path w="172118" h="201610">
                  <a:moveTo>
                    <a:pt x="35246" y="79705"/>
                  </a:moveTo>
                  <a:lnTo>
                    <a:pt x="93864" y="79705"/>
                  </a:lnTo>
                  <a:lnTo>
                    <a:pt x="128654" y="74116"/>
                  </a:lnTo>
                  <a:lnTo>
                    <a:pt x="155599" y="59461"/>
                  </a:lnTo>
                  <a:lnTo>
                    <a:pt x="159936" y="52171"/>
                  </a:lnTo>
                  <a:lnTo>
                    <a:pt x="161634" y="34712"/>
                  </a:lnTo>
                  <a:lnTo>
                    <a:pt x="155370" y="18374"/>
                  </a:lnTo>
                  <a:lnTo>
                    <a:pt x="150424" y="10742"/>
                  </a:lnTo>
                  <a:lnTo>
                    <a:pt x="141277" y="5653"/>
                  </a:lnTo>
                  <a:lnTo>
                    <a:pt x="115517" y="0"/>
                  </a:lnTo>
                  <a:lnTo>
                    <a:pt x="87690" y="3726"/>
                  </a:lnTo>
                  <a:lnTo>
                    <a:pt x="60894" y="14351"/>
                  </a:lnTo>
                  <a:lnTo>
                    <a:pt x="37287" y="30772"/>
                  </a:lnTo>
                  <a:lnTo>
                    <a:pt x="21336" y="49768"/>
                  </a:lnTo>
                  <a:lnTo>
                    <a:pt x="1563" y="90559"/>
                  </a:lnTo>
                  <a:lnTo>
                    <a:pt x="0" y="114555"/>
                  </a:lnTo>
                  <a:lnTo>
                    <a:pt x="4374" y="139647"/>
                  </a:lnTo>
                  <a:lnTo>
                    <a:pt x="19990" y="172335"/>
                  </a:lnTo>
                  <a:lnTo>
                    <a:pt x="32755" y="189504"/>
                  </a:lnTo>
                  <a:lnTo>
                    <a:pt x="52467" y="198694"/>
                  </a:lnTo>
                  <a:lnTo>
                    <a:pt x="77995" y="201609"/>
                  </a:lnTo>
                  <a:lnTo>
                    <a:pt x="135805" y="193949"/>
                  </a:lnTo>
                  <a:lnTo>
                    <a:pt x="172117" y="18499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Freeform 39"/>
            <p:cNvSpPr/>
            <p:nvPr/>
          </p:nvSpPr>
          <p:spPr>
            <a:xfrm>
              <a:off x="9020144" y="515618"/>
              <a:ext cx="255463" cy="179263"/>
            </a:xfrm>
            <a:custGeom>
              <a:avLst/>
              <a:gdLst/>
              <a:ahLst/>
              <a:cxnLst/>
              <a:rect l="0" t="0" r="0" b="0"/>
              <a:pathLst>
                <a:path w="255463" h="179263">
                  <a:moveTo>
                    <a:pt x="108063" y="52920"/>
                  </a:moveTo>
                  <a:lnTo>
                    <a:pt x="108063" y="30564"/>
                  </a:lnTo>
                  <a:lnTo>
                    <a:pt x="104554" y="21638"/>
                  </a:lnTo>
                  <a:lnTo>
                    <a:pt x="91295" y="5482"/>
                  </a:lnTo>
                  <a:lnTo>
                    <a:pt x="80507" y="1408"/>
                  </a:lnTo>
                  <a:lnTo>
                    <a:pt x="52922" y="0"/>
                  </a:lnTo>
                  <a:lnTo>
                    <a:pt x="30524" y="6394"/>
                  </a:lnTo>
                  <a:lnTo>
                    <a:pt x="21275" y="11374"/>
                  </a:lnTo>
                  <a:lnTo>
                    <a:pt x="7880" y="26266"/>
                  </a:lnTo>
                  <a:lnTo>
                    <a:pt x="2670" y="35151"/>
                  </a:lnTo>
                  <a:lnTo>
                    <a:pt x="0" y="60621"/>
                  </a:lnTo>
                  <a:lnTo>
                    <a:pt x="7818" y="113453"/>
                  </a:lnTo>
                  <a:lnTo>
                    <a:pt x="20226" y="132856"/>
                  </a:lnTo>
                  <a:lnTo>
                    <a:pt x="37439" y="148109"/>
                  </a:lnTo>
                  <a:lnTo>
                    <a:pt x="56788" y="158787"/>
                  </a:lnTo>
                  <a:lnTo>
                    <a:pt x="77085" y="161194"/>
                  </a:lnTo>
                  <a:lnTo>
                    <a:pt x="96635" y="157194"/>
                  </a:lnTo>
                  <a:lnTo>
                    <a:pt x="113123" y="147617"/>
                  </a:lnTo>
                  <a:lnTo>
                    <a:pt x="125130" y="132443"/>
                  </a:lnTo>
                  <a:lnTo>
                    <a:pt x="142370" y="94105"/>
                  </a:lnTo>
                  <a:lnTo>
                    <a:pt x="146143" y="90905"/>
                  </a:lnTo>
                  <a:lnTo>
                    <a:pt x="149827" y="92282"/>
                  </a:lnTo>
                  <a:lnTo>
                    <a:pt x="196198" y="150514"/>
                  </a:lnTo>
                  <a:lnTo>
                    <a:pt x="210015" y="164926"/>
                  </a:lnTo>
                  <a:lnTo>
                    <a:pt x="227075" y="172890"/>
                  </a:lnTo>
                  <a:lnTo>
                    <a:pt x="255462" y="17926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40"/>
            <p:cNvSpPr/>
            <p:nvPr/>
          </p:nvSpPr>
          <p:spPr>
            <a:xfrm>
              <a:off x="9262622" y="526424"/>
              <a:ext cx="181441" cy="171500"/>
            </a:xfrm>
            <a:custGeom>
              <a:avLst/>
              <a:gdLst/>
              <a:ahLst/>
              <a:cxnLst/>
              <a:rect l="0" t="0" r="0" b="0"/>
              <a:pathLst>
                <a:path w="181441" h="171500">
                  <a:moveTo>
                    <a:pt x="107740" y="0"/>
                  </a:moveTo>
                  <a:lnTo>
                    <a:pt x="85384" y="0"/>
                  </a:lnTo>
                  <a:lnTo>
                    <a:pt x="54713" y="11179"/>
                  </a:lnTo>
                  <a:lnTo>
                    <a:pt x="23398" y="29309"/>
                  </a:lnTo>
                  <a:lnTo>
                    <a:pt x="8644" y="45782"/>
                  </a:lnTo>
                  <a:lnTo>
                    <a:pt x="3072" y="55088"/>
                  </a:lnTo>
                  <a:lnTo>
                    <a:pt x="0" y="77906"/>
                  </a:lnTo>
                  <a:lnTo>
                    <a:pt x="3703" y="102475"/>
                  </a:lnTo>
                  <a:lnTo>
                    <a:pt x="18943" y="134868"/>
                  </a:lnTo>
                  <a:lnTo>
                    <a:pt x="31620" y="151969"/>
                  </a:lnTo>
                  <a:lnTo>
                    <a:pt x="57500" y="169160"/>
                  </a:lnTo>
                  <a:lnTo>
                    <a:pt x="77223" y="171499"/>
                  </a:lnTo>
                  <a:lnTo>
                    <a:pt x="136174" y="161621"/>
                  </a:lnTo>
                  <a:lnTo>
                    <a:pt x="181440" y="15792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Freeform 41"/>
            <p:cNvSpPr/>
            <p:nvPr/>
          </p:nvSpPr>
          <p:spPr>
            <a:xfrm>
              <a:off x="9488372" y="315854"/>
              <a:ext cx="176790" cy="421141"/>
            </a:xfrm>
            <a:custGeom>
              <a:avLst/>
              <a:gdLst/>
              <a:ahLst/>
              <a:cxnLst/>
              <a:rect l="0" t="0" r="0" b="0"/>
              <a:pathLst>
                <a:path w="176790" h="421141">
                  <a:moveTo>
                    <a:pt x="8332" y="0"/>
                  </a:moveTo>
                  <a:lnTo>
                    <a:pt x="0" y="48931"/>
                  </a:lnTo>
                  <a:lnTo>
                    <a:pt x="3826" y="108062"/>
                  </a:lnTo>
                  <a:lnTo>
                    <a:pt x="6998" y="167459"/>
                  </a:lnTo>
                  <a:lnTo>
                    <a:pt x="15305" y="230781"/>
                  </a:lnTo>
                  <a:lnTo>
                    <a:pt x="18977" y="283629"/>
                  </a:lnTo>
                  <a:lnTo>
                    <a:pt x="26986" y="337826"/>
                  </a:lnTo>
                  <a:lnTo>
                    <a:pt x="27151" y="357205"/>
                  </a:lnTo>
                  <a:lnTo>
                    <a:pt x="25558" y="357460"/>
                  </a:lnTo>
                  <a:lnTo>
                    <a:pt x="23325" y="354120"/>
                  </a:lnTo>
                  <a:lnTo>
                    <a:pt x="23965" y="341051"/>
                  </a:lnTo>
                  <a:lnTo>
                    <a:pt x="29318" y="323544"/>
                  </a:lnTo>
                  <a:lnTo>
                    <a:pt x="51819" y="286828"/>
                  </a:lnTo>
                  <a:lnTo>
                    <a:pt x="58380" y="278957"/>
                  </a:lnTo>
                  <a:lnTo>
                    <a:pt x="78149" y="270210"/>
                  </a:lnTo>
                  <a:lnTo>
                    <a:pt x="89972" y="267878"/>
                  </a:lnTo>
                  <a:lnTo>
                    <a:pt x="100193" y="268662"/>
                  </a:lnTo>
                  <a:lnTo>
                    <a:pt x="117789" y="275773"/>
                  </a:lnTo>
                  <a:lnTo>
                    <a:pt x="130289" y="292972"/>
                  </a:lnTo>
                  <a:lnTo>
                    <a:pt x="158880" y="354436"/>
                  </a:lnTo>
                  <a:lnTo>
                    <a:pt x="172904" y="396266"/>
                  </a:lnTo>
                  <a:lnTo>
                    <a:pt x="176789" y="42114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52450" y="968621"/>
            <a:ext cx="4422286" cy="526676"/>
            <a:chOff x="652450" y="968621"/>
            <a:chExt cx="4422286" cy="526676"/>
          </a:xfrm>
        </p:grpSpPr>
        <p:sp>
          <p:nvSpPr>
            <p:cNvPr id="44" name="Freeform 43"/>
            <p:cNvSpPr/>
            <p:nvPr/>
          </p:nvSpPr>
          <p:spPr>
            <a:xfrm>
              <a:off x="652450" y="1158568"/>
              <a:ext cx="269663" cy="270538"/>
            </a:xfrm>
            <a:custGeom>
              <a:avLst/>
              <a:gdLst/>
              <a:ahLst/>
              <a:cxnLst/>
              <a:rect l="0" t="0" r="0" b="0"/>
              <a:pathLst>
                <a:path w="269663" h="270538">
                  <a:moveTo>
                    <a:pt x="158244" y="10095"/>
                  </a:moveTo>
                  <a:lnTo>
                    <a:pt x="120766" y="1762"/>
                  </a:lnTo>
                  <a:lnTo>
                    <a:pt x="63753" y="0"/>
                  </a:lnTo>
                  <a:lnTo>
                    <a:pt x="39819" y="5998"/>
                  </a:lnTo>
                  <a:lnTo>
                    <a:pt x="5390" y="28913"/>
                  </a:lnTo>
                  <a:lnTo>
                    <a:pt x="1359" y="37848"/>
                  </a:lnTo>
                  <a:lnTo>
                    <a:pt x="0" y="60254"/>
                  </a:lnTo>
                  <a:lnTo>
                    <a:pt x="3615" y="70440"/>
                  </a:lnTo>
                  <a:lnTo>
                    <a:pt x="16990" y="87998"/>
                  </a:lnTo>
                  <a:lnTo>
                    <a:pt x="37753" y="97361"/>
                  </a:lnTo>
                  <a:lnTo>
                    <a:pt x="89210" y="103372"/>
                  </a:lnTo>
                  <a:lnTo>
                    <a:pt x="144434" y="112964"/>
                  </a:lnTo>
                  <a:lnTo>
                    <a:pt x="197283" y="126124"/>
                  </a:lnTo>
                  <a:lnTo>
                    <a:pt x="218879" y="134193"/>
                  </a:lnTo>
                  <a:lnTo>
                    <a:pt x="259223" y="165142"/>
                  </a:lnTo>
                  <a:lnTo>
                    <a:pt x="267464" y="185069"/>
                  </a:lnTo>
                  <a:lnTo>
                    <a:pt x="269662" y="196935"/>
                  </a:lnTo>
                  <a:lnTo>
                    <a:pt x="265865" y="216357"/>
                  </a:lnTo>
                  <a:lnTo>
                    <a:pt x="261577" y="224812"/>
                  </a:lnTo>
                  <a:lnTo>
                    <a:pt x="244334" y="240445"/>
                  </a:lnTo>
                  <a:lnTo>
                    <a:pt x="200726" y="263956"/>
                  </a:lnTo>
                  <a:lnTo>
                    <a:pt x="163292" y="270537"/>
                  </a:lnTo>
                  <a:lnTo>
                    <a:pt x="108722" y="264354"/>
                  </a:lnTo>
                  <a:lnTo>
                    <a:pt x="56002" y="254988"/>
                  </a:lnTo>
                  <a:lnTo>
                    <a:pt x="21373" y="25225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954437" y="1210579"/>
              <a:ext cx="319512" cy="284718"/>
            </a:xfrm>
            <a:custGeom>
              <a:avLst/>
              <a:gdLst/>
              <a:ahLst/>
              <a:cxnLst/>
              <a:rect l="0" t="0" r="0" b="0"/>
              <a:pathLst>
                <a:path w="319512" h="284718">
                  <a:moveTo>
                    <a:pt x="140526" y="84426"/>
                  </a:moveTo>
                  <a:lnTo>
                    <a:pt x="140526" y="62069"/>
                  </a:lnTo>
                  <a:lnTo>
                    <a:pt x="129348" y="31398"/>
                  </a:lnTo>
                  <a:lnTo>
                    <a:pt x="111218" y="5673"/>
                  </a:lnTo>
                  <a:lnTo>
                    <a:pt x="101100" y="1508"/>
                  </a:lnTo>
                  <a:lnTo>
                    <a:pt x="74261" y="0"/>
                  </a:lnTo>
                  <a:lnTo>
                    <a:pt x="49074" y="9469"/>
                  </a:lnTo>
                  <a:lnTo>
                    <a:pt x="28521" y="25375"/>
                  </a:lnTo>
                  <a:lnTo>
                    <a:pt x="10373" y="54061"/>
                  </a:lnTo>
                  <a:lnTo>
                    <a:pt x="1572" y="74440"/>
                  </a:lnTo>
                  <a:lnTo>
                    <a:pt x="0" y="95195"/>
                  </a:lnTo>
                  <a:lnTo>
                    <a:pt x="4371" y="116118"/>
                  </a:lnTo>
                  <a:lnTo>
                    <a:pt x="14112" y="137116"/>
                  </a:lnTo>
                  <a:lnTo>
                    <a:pt x="32480" y="151907"/>
                  </a:lnTo>
                  <a:lnTo>
                    <a:pt x="43929" y="157490"/>
                  </a:lnTo>
                  <a:lnTo>
                    <a:pt x="69128" y="160572"/>
                  </a:lnTo>
                  <a:lnTo>
                    <a:pt x="82399" y="159757"/>
                  </a:lnTo>
                  <a:lnTo>
                    <a:pt x="92416" y="155703"/>
                  </a:lnTo>
                  <a:lnTo>
                    <a:pt x="106666" y="141841"/>
                  </a:lnTo>
                  <a:lnTo>
                    <a:pt x="121265" y="114306"/>
                  </a:lnTo>
                  <a:lnTo>
                    <a:pt x="125346" y="112535"/>
                  </a:lnTo>
                  <a:lnTo>
                    <a:pt x="129236" y="116033"/>
                  </a:lnTo>
                  <a:lnTo>
                    <a:pt x="143885" y="149681"/>
                  </a:lnTo>
                  <a:lnTo>
                    <a:pt x="153230" y="211967"/>
                  </a:lnTo>
                  <a:lnTo>
                    <a:pt x="156701" y="240546"/>
                  </a:lnTo>
                  <a:lnTo>
                    <a:pt x="155587" y="281332"/>
                  </a:lnTo>
                  <a:lnTo>
                    <a:pt x="158756" y="284717"/>
                  </a:lnTo>
                  <a:lnTo>
                    <a:pt x="163208" y="284634"/>
                  </a:lnTo>
                  <a:lnTo>
                    <a:pt x="174394" y="278302"/>
                  </a:lnTo>
                  <a:lnTo>
                    <a:pt x="217083" y="249730"/>
                  </a:lnTo>
                  <a:lnTo>
                    <a:pt x="276155" y="228825"/>
                  </a:lnTo>
                  <a:lnTo>
                    <a:pt x="319511" y="21076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1185156" y="1221305"/>
              <a:ext cx="155304" cy="141529"/>
            </a:xfrm>
            <a:custGeom>
              <a:avLst/>
              <a:gdLst/>
              <a:ahLst/>
              <a:cxnLst/>
              <a:rect l="0" t="0" r="0" b="0"/>
              <a:pathLst>
                <a:path w="155304" h="141529">
                  <a:moveTo>
                    <a:pt x="15092" y="21057"/>
                  </a:moveTo>
                  <a:lnTo>
                    <a:pt x="438" y="65020"/>
                  </a:lnTo>
                  <a:lnTo>
                    <a:pt x="0" y="85050"/>
                  </a:lnTo>
                  <a:lnTo>
                    <a:pt x="9252" y="126504"/>
                  </a:lnTo>
                  <a:lnTo>
                    <a:pt x="15878" y="133469"/>
                  </a:lnTo>
                  <a:lnTo>
                    <a:pt x="35718" y="141208"/>
                  </a:lnTo>
                  <a:lnTo>
                    <a:pt x="57015" y="141528"/>
                  </a:lnTo>
                  <a:lnTo>
                    <a:pt x="77008" y="136601"/>
                  </a:lnTo>
                  <a:lnTo>
                    <a:pt x="108908" y="114374"/>
                  </a:lnTo>
                  <a:lnTo>
                    <a:pt x="143650" y="79359"/>
                  </a:lnTo>
                  <a:lnTo>
                    <a:pt x="153337" y="61007"/>
                  </a:lnTo>
                  <a:lnTo>
                    <a:pt x="155303" y="41153"/>
                  </a:lnTo>
                  <a:lnTo>
                    <a:pt x="152278" y="22969"/>
                  </a:lnTo>
                  <a:lnTo>
                    <a:pt x="141434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1408431" y="1227687"/>
              <a:ext cx="191901" cy="125744"/>
            </a:xfrm>
            <a:custGeom>
              <a:avLst/>
              <a:gdLst/>
              <a:ahLst/>
              <a:cxnLst/>
              <a:rect l="0" t="0" r="0" b="0"/>
              <a:pathLst>
                <a:path w="191901" h="125744">
                  <a:moveTo>
                    <a:pt x="76087" y="88375"/>
                  </a:moveTo>
                  <a:lnTo>
                    <a:pt x="87265" y="77196"/>
                  </a:lnTo>
                  <a:lnTo>
                    <a:pt x="92753" y="59230"/>
                  </a:lnTo>
                  <a:lnTo>
                    <a:pt x="94217" y="47888"/>
                  </a:lnTo>
                  <a:lnTo>
                    <a:pt x="89604" y="25927"/>
                  </a:lnTo>
                  <a:lnTo>
                    <a:pt x="85098" y="15157"/>
                  </a:lnTo>
                  <a:lnTo>
                    <a:pt x="77415" y="7978"/>
                  </a:lnTo>
                  <a:lnTo>
                    <a:pt x="56400" y="0"/>
                  </a:lnTo>
                  <a:lnTo>
                    <a:pt x="34582" y="2694"/>
                  </a:lnTo>
                  <a:lnTo>
                    <a:pt x="23850" y="6688"/>
                  </a:lnTo>
                  <a:lnTo>
                    <a:pt x="8807" y="20484"/>
                  </a:lnTo>
                  <a:lnTo>
                    <a:pt x="3157" y="29076"/>
                  </a:lnTo>
                  <a:lnTo>
                    <a:pt x="0" y="47982"/>
                  </a:lnTo>
                  <a:lnTo>
                    <a:pt x="7505" y="88715"/>
                  </a:lnTo>
                  <a:lnTo>
                    <a:pt x="22491" y="114472"/>
                  </a:lnTo>
                  <a:lnTo>
                    <a:pt x="30997" y="119811"/>
                  </a:lnTo>
                  <a:lnTo>
                    <a:pt x="52927" y="125743"/>
                  </a:lnTo>
                  <a:lnTo>
                    <a:pt x="62987" y="124985"/>
                  </a:lnTo>
                  <a:lnTo>
                    <a:pt x="80403" y="117904"/>
                  </a:lnTo>
                  <a:lnTo>
                    <a:pt x="92823" y="103839"/>
                  </a:lnTo>
                  <a:lnTo>
                    <a:pt x="110328" y="66213"/>
                  </a:lnTo>
                  <a:lnTo>
                    <a:pt x="114122" y="64241"/>
                  </a:lnTo>
                  <a:lnTo>
                    <a:pt x="117821" y="67607"/>
                  </a:lnTo>
                  <a:lnTo>
                    <a:pt x="131736" y="88460"/>
                  </a:lnTo>
                  <a:lnTo>
                    <a:pt x="145274" y="101281"/>
                  </a:lnTo>
                  <a:lnTo>
                    <a:pt x="176321" y="115924"/>
                  </a:lnTo>
                  <a:lnTo>
                    <a:pt x="191900" y="1199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1618622" y="1185783"/>
              <a:ext cx="97524" cy="131706"/>
            </a:xfrm>
            <a:custGeom>
              <a:avLst/>
              <a:gdLst/>
              <a:ahLst/>
              <a:cxnLst/>
              <a:rect l="0" t="0" r="0" b="0"/>
              <a:pathLst>
                <a:path w="97524" h="131706">
                  <a:moveTo>
                    <a:pt x="13295" y="77636"/>
                  </a:moveTo>
                  <a:lnTo>
                    <a:pt x="27949" y="130664"/>
                  </a:lnTo>
                  <a:lnTo>
                    <a:pt x="28913" y="131705"/>
                  </a:lnTo>
                  <a:lnTo>
                    <a:pt x="26865" y="117265"/>
                  </a:lnTo>
                  <a:lnTo>
                    <a:pt x="371" y="56361"/>
                  </a:lnTo>
                  <a:lnTo>
                    <a:pt x="0" y="47075"/>
                  </a:lnTo>
                  <a:lnTo>
                    <a:pt x="5826" y="30518"/>
                  </a:lnTo>
                  <a:lnTo>
                    <a:pt x="19334" y="18480"/>
                  </a:lnTo>
                  <a:lnTo>
                    <a:pt x="56602" y="1220"/>
                  </a:lnTo>
                  <a:lnTo>
                    <a:pt x="73876" y="0"/>
                  </a:lnTo>
                  <a:lnTo>
                    <a:pt x="97523" y="393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1755344" y="1177031"/>
              <a:ext cx="171372" cy="165208"/>
            </a:xfrm>
            <a:custGeom>
              <a:avLst/>
              <a:gdLst/>
              <a:ahLst/>
              <a:cxnLst/>
              <a:rect l="0" t="0" r="0" b="0"/>
              <a:pathLst>
                <a:path w="171372" h="165208">
                  <a:moveTo>
                    <a:pt x="34500" y="86388"/>
                  </a:moveTo>
                  <a:lnTo>
                    <a:pt x="94441" y="66090"/>
                  </a:lnTo>
                  <a:lnTo>
                    <a:pt x="112223" y="50461"/>
                  </a:lnTo>
                  <a:lnTo>
                    <a:pt x="116731" y="41380"/>
                  </a:lnTo>
                  <a:lnTo>
                    <a:pt x="118620" y="21931"/>
                  </a:lnTo>
                  <a:lnTo>
                    <a:pt x="115147" y="14171"/>
                  </a:lnTo>
                  <a:lnTo>
                    <a:pt x="101929" y="2429"/>
                  </a:lnTo>
                  <a:lnTo>
                    <a:pt x="93491" y="0"/>
                  </a:lnTo>
                  <a:lnTo>
                    <a:pt x="64847" y="2170"/>
                  </a:lnTo>
                  <a:lnTo>
                    <a:pt x="35303" y="11392"/>
                  </a:lnTo>
                  <a:lnTo>
                    <a:pt x="18869" y="22251"/>
                  </a:lnTo>
                  <a:lnTo>
                    <a:pt x="6886" y="41115"/>
                  </a:lnTo>
                  <a:lnTo>
                    <a:pt x="0" y="63927"/>
                  </a:lnTo>
                  <a:lnTo>
                    <a:pt x="840" y="85764"/>
                  </a:lnTo>
                  <a:lnTo>
                    <a:pt x="13478" y="117789"/>
                  </a:lnTo>
                  <a:lnTo>
                    <a:pt x="37630" y="143915"/>
                  </a:lnTo>
                  <a:lnTo>
                    <a:pt x="60068" y="152900"/>
                  </a:lnTo>
                  <a:lnTo>
                    <a:pt x="117936" y="165207"/>
                  </a:lnTo>
                  <a:lnTo>
                    <a:pt x="147739" y="160955"/>
                  </a:lnTo>
                  <a:lnTo>
                    <a:pt x="171371" y="14955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89927" y="1137077"/>
              <a:ext cx="147400" cy="152251"/>
            </a:xfrm>
            <a:custGeom>
              <a:avLst/>
              <a:gdLst/>
              <a:ahLst/>
              <a:cxnLst/>
              <a:rect l="0" t="0" r="0" b="0"/>
              <a:pathLst>
                <a:path w="147400" h="152251">
                  <a:moveTo>
                    <a:pt x="0" y="84228"/>
                  </a:moveTo>
                  <a:lnTo>
                    <a:pt x="9575" y="108275"/>
                  </a:lnTo>
                  <a:lnTo>
                    <a:pt x="35411" y="152250"/>
                  </a:lnTo>
                  <a:lnTo>
                    <a:pt x="34066" y="146045"/>
                  </a:lnTo>
                  <a:lnTo>
                    <a:pt x="16112" y="83533"/>
                  </a:lnTo>
                  <a:lnTo>
                    <a:pt x="18079" y="62862"/>
                  </a:lnTo>
                  <a:lnTo>
                    <a:pt x="25973" y="45096"/>
                  </a:lnTo>
                  <a:lnTo>
                    <a:pt x="31353" y="37083"/>
                  </a:lnTo>
                  <a:lnTo>
                    <a:pt x="46690" y="25060"/>
                  </a:lnTo>
                  <a:lnTo>
                    <a:pt x="85132" y="7810"/>
                  </a:lnTo>
                  <a:lnTo>
                    <a:pt x="147399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367091" y="1158134"/>
              <a:ext cx="145340" cy="137746"/>
            </a:xfrm>
            <a:custGeom>
              <a:avLst/>
              <a:gdLst/>
              <a:ahLst/>
              <a:cxnLst/>
              <a:rect l="0" t="0" r="0" b="0"/>
              <a:pathLst>
                <a:path w="145340" h="137746">
                  <a:moveTo>
                    <a:pt x="86048" y="0"/>
                  </a:moveTo>
                  <a:lnTo>
                    <a:pt x="42086" y="20244"/>
                  </a:lnTo>
                  <a:lnTo>
                    <a:pt x="17390" y="39404"/>
                  </a:lnTo>
                  <a:lnTo>
                    <a:pt x="845" y="65488"/>
                  </a:lnTo>
                  <a:lnTo>
                    <a:pt x="0" y="75244"/>
                  </a:lnTo>
                  <a:lnTo>
                    <a:pt x="5301" y="95443"/>
                  </a:lnTo>
                  <a:lnTo>
                    <a:pt x="21695" y="112999"/>
                  </a:lnTo>
                  <a:lnTo>
                    <a:pt x="57232" y="132917"/>
                  </a:lnTo>
                  <a:lnTo>
                    <a:pt x="70347" y="137745"/>
                  </a:lnTo>
                  <a:lnTo>
                    <a:pt x="97397" y="136869"/>
                  </a:lnTo>
                  <a:lnTo>
                    <a:pt x="111162" y="133360"/>
                  </a:lnTo>
                  <a:lnTo>
                    <a:pt x="121508" y="127511"/>
                  </a:lnTo>
                  <a:lnTo>
                    <a:pt x="136123" y="111654"/>
                  </a:lnTo>
                  <a:lnTo>
                    <a:pt x="143399" y="89788"/>
                  </a:lnTo>
                  <a:lnTo>
                    <a:pt x="145339" y="77406"/>
                  </a:lnTo>
                  <a:lnTo>
                    <a:pt x="141256" y="57410"/>
                  </a:lnTo>
                  <a:lnTo>
                    <a:pt x="136891" y="48802"/>
                  </a:lnTo>
                  <a:lnTo>
                    <a:pt x="122683" y="36118"/>
                  </a:lnTo>
                  <a:lnTo>
                    <a:pt x="101193" y="25520"/>
                  </a:lnTo>
                  <a:lnTo>
                    <a:pt x="86048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552557" y="1189720"/>
              <a:ext cx="144820" cy="112882"/>
            </a:xfrm>
            <a:custGeom>
              <a:avLst/>
              <a:gdLst/>
              <a:ahLst/>
              <a:cxnLst/>
              <a:rect l="0" t="0" r="0" b="0"/>
              <a:pathLst>
                <a:path w="144820" h="112882">
                  <a:moveTo>
                    <a:pt x="58510" y="10528"/>
                  </a:moveTo>
                  <a:lnTo>
                    <a:pt x="27227" y="20104"/>
                  </a:lnTo>
                  <a:lnTo>
                    <a:pt x="11071" y="30772"/>
                  </a:lnTo>
                  <a:lnTo>
                    <a:pt x="5827" y="39232"/>
                  </a:lnTo>
                  <a:lnTo>
                    <a:pt x="0" y="61110"/>
                  </a:lnTo>
                  <a:lnTo>
                    <a:pt x="1956" y="71156"/>
                  </a:lnTo>
                  <a:lnTo>
                    <a:pt x="13487" y="88556"/>
                  </a:lnTo>
                  <a:lnTo>
                    <a:pt x="39711" y="105917"/>
                  </a:lnTo>
                  <a:lnTo>
                    <a:pt x="80886" y="112881"/>
                  </a:lnTo>
                  <a:lnTo>
                    <a:pt x="107059" y="108271"/>
                  </a:lnTo>
                  <a:lnTo>
                    <a:pt x="118952" y="103766"/>
                  </a:lnTo>
                  <a:lnTo>
                    <a:pt x="135286" y="89402"/>
                  </a:lnTo>
                  <a:lnTo>
                    <a:pt x="141279" y="80658"/>
                  </a:lnTo>
                  <a:lnTo>
                    <a:pt x="144819" y="61584"/>
                  </a:lnTo>
                  <a:lnTo>
                    <a:pt x="141323" y="41409"/>
                  </a:lnTo>
                  <a:lnTo>
                    <a:pt x="131970" y="20743"/>
                  </a:lnTo>
                  <a:lnTo>
                    <a:pt x="123861" y="13829"/>
                  </a:lnTo>
                  <a:lnTo>
                    <a:pt x="93601" y="4097"/>
                  </a:lnTo>
                  <a:lnTo>
                    <a:pt x="69038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Freeform 52"/>
            <p:cNvSpPr/>
            <p:nvPr/>
          </p:nvSpPr>
          <p:spPr>
            <a:xfrm>
              <a:off x="2742348" y="1000207"/>
              <a:ext cx="37176" cy="294799"/>
            </a:xfrm>
            <a:custGeom>
              <a:avLst/>
              <a:gdLst/>
              <a:ahLst/>
              <a:cxnLst/>
              <a:rect l="0" t="0" r="0" b="0"/>
              <a:pathLst>
                <a:path w="37176" h="294799">
                  <a:moveTo>
                    <a:pt x="5589" y="0"/>
                  </a:moveTo>
                  <a:lnTo>
                    <a:pt x="0" y="16767"/>
                  </a:lnTo>
                  <a:lnTo>
                    <a:pt x="4044" y="78565"/>
                  </a:lnTo>
                  <a:lnTo>
                    <a:pt x="8251" y="127783"/>
                  </a:lnTo>
                  <a:lnTo>
                    <a:pt x="13787" y="179411"/>
                  </a:lnTo>
                  <a:lnTo>
                    <a:pt x="21247" y="238080"/>
                  </a:lnTo>
                  <a:lnTo>
                    <a:pt x="37175" y="294798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Freeform 53"/>
            <p:cNvSpPr/>
            <p:nvPr/>
          </p:nvSpPr>
          <p:spPr>
            <a:xfrm>
              <a:off x="2642653" y="1094963"/>
              <a:ext cx="263213" cy="31587"/>
            </a:xfrm>
            <a:custGeom>
              <a:avLst/>
              <a:gdLst/>
              <a:ahLst/>
              <a:cxnLst/>
              <a:rect l="0" t="0" r="0" b="0"/>
              <a:pathLst>
                <a:path w="263213" h="31587">
                  <a:moveTo>
                    <a:pt x="263212" y="0"/>
                  </a:moveTo>
                  <a:lnTo>
                    <a:pt x="209067" y="8334"/>
                  </a:lnTo>
                  <a:lnTo>
                    <a:pt x="154121" y="15684"/>
                  </a:lnTo>
                  <a:lnTo>
                    <a:pt x="97037" y="27232"/>
                  </a:lnTo>
                  <a:lnTo>
                    <a:pt x="36888" y="30726"/>
                  </a:lnTo>
                  <a:lnTo>
                    <a:pt x="0" y="3158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3190135" y="1158134"/>
              <a:ext cx="10529" cy="136872"/>
            </a:xfrm>
            <a:custGeom>
              <a:avLst/>
              <a:gdLst/>
              <a:ahLst/>
              <a:cxnLst/>
              <a:rect l="0" t="0" r="0" b="0"/>
              <a:pathLst>
                <a:path w="10529" h="136872">
                  <a:moveTo>
                    <a:pt x="0" y="0"/>
                  </a:moveTo>
                  <a:lnTo>
                    <a:pt x="0" y="48931"/>
                  </a:lnTo>
                  <a:lnTo>
                    <a:pt x="7235" y="111599"/>
                  </a:lnTo>
                  <a:lnTo>
                    <a:pt x="10528" y="13687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3200663" y="1126549"/>
              <a:ext cx="12701" cy="12701"/>
            </a:xfrm>
            <a:custGeom>
              <a:avLst/>
              <a:gdLst/>
              <a:ahLst/>
              <a:cxnLst/>
              <a:rect l="0" t="0" r="0" b="0"/>
              <a:pathLst>
                <a:path w="12701" h="12701">
                  <a:moveTo>
                    <a:pt x="0" y="0"/>
                  </a:moveTo>
                  <a:lnTo>
                    <a:pt x="12700" y="1270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Freeform 56"/>
            <p:cNvSpPr/>
            <p:nvPr/>
          </p:nvSpPr>
          <p:spPr>
            <a:xfrm>
              <a:off x="3267000" y="1152545"/>
              <a:ext cx="186306" cy="161502"/>
            </a:xfrm>
            <a:custGeom>
              <a:avLst/>
              <a:gdLst/>
              <a:ahLst/>
              <a:cxnLst/>
              <a:rect l="0" t="0" r="0" b="0"/>
              <a:pathLst>
                <a:path w="186306" h="161502">
                  <a:moveTo>
                    <a:pt x="81062" y="5589"/>
                  </a:moveTo>
                  <a:lnTo>
                    <a:pt x="64294" y="0"/>
                  </a:lnTo>
                  <a:lnTo>
                    <a:pt x="31510" y="2113"/>
                  </a:lnTo>
                  <a:lnTo>
                    <a:pt x="11855" y="10284"/>
                  </a:lnTo>
                  <a:lnTo>
                    <a:pt x="3339" y="15738"/>
                  </a:lnTo>
                  <a:lnTo>
                    <a:pt x="0" y="22883"/>
                  </a:lnTo>
                  <a:lnTo>
                    <a:pt x="115" y="31157"/>
                  </a:lnTo>
                  <a:lnTo>
                    <a:pt x="2531" y="40182"/>
                  </a:lnTo>
                  <a:lnTo>
                    <a:pt x="8820" y="47368"/>
                  </a:lnTo>
                  <a:lnTo>
                    <a:pt x="28288" y="58473"/>
                  </a:lnTo>
                  <a:lnTo>
                    <a:pt x="86148" y="67898"/>
                  </a:lnTo>
                  <a:lnTo>
                    <a:pt x="140731" y="79812"/>
                  </a:lnTo>
                  <a:lnTo>
                    <a:pt x="162564" y="87710"/>
                  </a:lnTo>
                  <a:lnTo>
                    <a:pt x="180066" y="99019"/>
                  </a:lnTo>
                  <a:lnTo>
                    <a:pt x="184499" y="106480"/>
                  </a:lnTo>
                  <a:lnTo>
                    <a:pt x="186305" y="124129"/>
                  </a:lnTo>
                  <a:lnTo>
                    <a:pt x="180089" y="140552"/>
                  </a:lnTo>
                  <a:lnTo>
                    <a:pt x="175156" y="148207"/>
                  </a:lnTo>
                  <a:lnTo>
                    <a:pt x="166018" y="153310"/>
                  </a:lnTo>
                  <a:lnTo>
                    <a:pt x="112444" y="161501"/>
                  </a:lnTo>
                  <a:lnTo>
                    <a:pt x="73593" y="159800"/>
                  </a:lnTo>
                  <a:lnTo>
                    <a:pt x="46093" y="151887"/>
                  </a:lnTo>
                  <a:lnTo>
                    <a:pt x="28419" y="14246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3706031" y="1021264"/>
              <a:ext cx="186601" cy="297711"/>
            </a:xfrm>
            <a:custGeom>
              <a:avLst/>
              <a:gdLst/>
              <a:ahLst/>
              <a:cxnLst/>
              <a:rect l="0" t="0" r="0" b="0"/>
              <a:pathLst>
                <a:path w="186601" h="297711">
                  <a:moveTo>
                    <a:pt x="0" y="0"/>
                  </a:moveTo>
                  <a:lnTo>
                    <a:pt x="8333" y="54144"/>
                  </a:lnTo>
                  <a:lnTo>
                    <a:pt x="18645" y="115794"/>
                  </a:lnTo>
                  <a:lnTo>
                    <a:pt x="31802" y="169145"/>
                  </a:lnTo>
                  <a:lnTo>
                    <a:pt x="40077" y="224744"/>
                  </a:lnTo>
                  <a:lnTo>
                    <a:pt x="35921" y="261173"/>
                  </a:lnTo>
                  <a:lnTo>
                    <a:pt x="32136" y="265362"/>
                  </a:lnTo>
                  <a:lnTo>
                    <a:pt x="27273" y="264645"/>
                  </a:lnTo>
                  <a:lnTo>
                    <a:pt x="21691" y="260658"/>
                  </a:lnTo>
                  <a:lnTo>
                    <a:pt x="15489" y="243750"/>
                  </a:lnTo>
                  <a:lnTo>
                    <a:pt x="13903" y="220637"/>
                  </a:lnTo>
                  <a:lnTo>
                    <a:pt x="17097" y="194767"/>
                  </a:lnTo>
                  <a:lnTo>
                    <a:pt x="28656" y="173911"/>
                  </a:lnTo>
                  <a:lnTo>
                    <a:pt x="45491" y="158012"/>
                  </a:lnTo>
                  <a:lnTo>
                    <a:pt x="64672" y="147046"/>
                  </a:lnTo>
                  <a:lnTo>
                    <a:pt x="75870" y="145994"/>
                  </a:lnTo>
                  <a:lnTo>
                    <a:pt x="135539" y="161483"/>
                  </a:lnTo>
                  <a:lnTo>
                    <a:pt x="154216" y="174715"/>
                  </a:lnTo>
                  <a:lnTo>
                    <a:pt x="169146" y="192295"/>
                  </a:lnTo>
                  <a:lnTo>
                    <a:pt x="179681" y="211806"/>
                  </a:lnTo>
                  <a:lnTo>
                    <a:pt x="186600" y="248111"/>
                  </a:lnTo>
                  <a:lnTo>
                    <a:pt x="181979" y="268589"/>
                  </a:lnTo>
                  <a:lnTo>
                    <a:pt x="177471" y="277325"/>
                  </a:lnTo>
                  <a:lnTo>
                    <a:pt x="163104" y="290152"/>
                  </a:lnTo>
                  <a:lnTo>
                    <a:pt x="154360" y="295210"/>
                  </a:lnTo>
                  <a:lnTo>
                    <a:pt x="135284" y="297710"/>
                  </a:lnTo>
                  <a:lnTo>
                    <a:pt x="73560" y="283601"/>
                  </a:lnTo>
                  <a:lnTo>
                    <a:pt x="24548" y="266634"/>
                  </a:lnTo>
                  <a:lnTo>
                    <a:pt x="10528" y="2526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>
              <a:off x="3853429" y="1145455"/>
              <a:ext cx="189514" cy="144924"/>
            </a:xfrm>
            <a:custGeom>
              <a:avLst/>
              <a:gdLst/>
              <a:ahLst/>
              <a:cxnLst/>
              <a:rect l="0" t="0" r="0" b="0"/>
              <a:pathLst>
                <a:path w="189514" h="144924">
                  <a:moveTo>
                    <a:pt x="0" y="96907"/>
                  </a:moveTo>
                  <a:lnTo>
                    <a:pt x="37478" y="88574"/>
                  </a:lnTo>
                  <a:lnTo>
                    <a:pt x="94147" y="78262"/>
                  </a:lnTo>
                  <a:lnTo>
                    <a:pt x="136750" y="61985"/>
                  </a:lnTo>
                  <a:lnTo>
                    <a:pt x="147319" y="56079"/>
                  </a:lnTo>
                  <a:lnTo>
                    <a:pt x="153195" y="47461"/>
                  </a:lnTo>
                  <a:lnTo>
                    <a:pt x="156604" y="25408"/>
                  </a:lnTo>
                  <a:lnTo>
                    <a:pt x="153536" y="16486"/>
                  </a:lnTo>
                  <a:lnTo>
                    <a:pt x="140768" y="3453"/>
                  </a:lnTo>
                  <a:lnTo>
                    <a:pt x="120276" y="0"/>
                  </a:lnTo>
                  <a:lnTo>
                    <a:pt x="97910" y="3534"/>
                  </a:lnTo>
                  <a:lnTo>
                    <a:pt x="80170" y="12904"/>
                  </a:lnTo>
                  <a:lnTo>
                    <a:pt x="67607" y="27987"/>
                  </a:lnTo>
                  <a:lnTo>
                    <a:pt x="62619" y="36922"/>
                  </a:lnTo>
                  <a:lnTo>
                    <a:pt x="60196" y="56209"/>
                  </a:lnTo>
                  <a:lnTo>
                    <a:pt x="68173" y="102776"/>
                  </a:lnTo>
                  <a:lnTo>
                    <a:pt x="83722" y="123302"/>
                  </a:lnTo>
                  <a:lnTo>
                    <a:pt x="94419" y="132051"/>
                  </a:lnTo>
                  <a:lnTo>
                    <a:pt x="118783" y="141773"/>
                  </a:lnTo>
                  <a:lnTo>
                    <a:pt x="144040" y="144923"/>
                  </a:lnTo>
                  <a:lnTo>
                    <a:pt x="189513" y="139021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4097780" y="968621"/>
              <a:ext cx="39920" cy="326385"/>
            </a:xfrm>
            <a:custGeom>
              <a:avLst/>
              <a:gdLst/>
              <a:ahLst/>
              <a:cxnLst/>
              <a:rect l="0" t="0" r="0" b="0"/>
              <a:pathLst>
                <a:path w="39920" h="326385">
                  <a:moveTo>
                    <a:pt x="8334" y="0"/>
                  </a:moveTo>
                  <a:lnTo>
                    <a:pt x="0" y="48931"/>
                  </a:lnTo>
                  <a:lnTo>
                    <a:pt x="1575" y="103016"/>
                  </a:lnTo>
                  <a:lnTo>
                    <a:pt x="6500" y="146391"/>
                  </a:lnTo>
                  <a:lnTo>
                    <a:pt x="15849" y="206762"/>
                  </a:lnTo>
                  <a:lnTo>
                    <a:pt x="26369" y="263500"/>
                  </a:lnTo>
                  <a:lnTo>
                    <a:pt x="36228" y="320356"/>
                  </a:lnTo>
                  <a:lnTo>
                    <a:pt x="37459" y="323535"/>
                  </a:lnTo>
                  <a:lnTo>
                    <a:pt x="39919" y="326384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Freeform 60"/>
            <p:cNvSpPr/>
            <p:nvPr/>
          </p:nvSpPr>
          <p:spPr>
            <a:xfrm>
              <a:off x="4021886" y="1105492"/>
              <a:ext cx="210570" cy="21058"/>
            </a:xfrm>
            <a:custGeom>
              <a:avLst/>
              <a:gdLst/>
              <a:ahLst/>
              <a:cxnLst/>
              <a:rect l="0" t="0" r="0" b="0"/>
              <a:pathLst>
                <a:path w="210570" h="21058">
                  <a:moveTo>
                    <a:pt x="210569" y="0"/>
                  </a:moveTo>
                  <a:lnTo>
                    <a:pt x="151953" y="5589"/>
                  </a:lnTo>
                  <a:lnTo>
                    <a:pt x="97779" y="10722"/>
                  </a:lnTo>
                  <a:lnTo>
                    <a:pt x="42017" y="18669"/>
                  </a:lnTo>
                  <a:lnTo>
                    <a:pt x="0" y="21057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4232455" y="1200248"/>
              <a:ext cx="216086" cy="122296"/>
            </a:xfrm>
            <a:custGeom>
              <a:avLst/>
              <a:gdLst/>
              <a:ahLst/>
              <a:cxnLst/>
              <a:rect l="0" t="0" r="0" b="0"/>
              <a:pathLst>
                <a:path w="216086" h="122296">
                  <a:moveTo>
                    <a:pt x="0" y="0"/>
                  </a:moveTo>
                  <a:lnTo>
                    <a:pt x="3120" y="42692"/>
                  </a:lnTo>
                  <a:lnTo>
                    <a:pt x="14655" y="84342"/>
                  </a:lnTo>
                  <a:lnTo>
                    <a:pt x="21468" y="91323"/>
                  </a:lnTo>
                  <a:lnTo>
                    <a:pt x="41517" y="99080"/>
                  </a:lnTo>
                  <a:lnTo>
                    <a:pt x="62906" y="96288"/>
                  </a:lnTo>
                  <a:lnTo>
                    <a:pt x="73523" y="92268"/>
                  </a:lnTo>
                  <a:lnTo>
                    <a:pt x="88439" y="78443"/>
                  </a:lnTo>
                  <a:lnTo>
                    <a:pt x="94054" y="69843"/>
                  </a:lnTo>
                  <a:lnTo>
                    <a:pt x="98968" y="67619"/>
                  </a:lnTo>
                  <a:lnTo>
                    <a:pt x="103413" y="69646"/>
                  </a:lnTo>
                  <a:lnTo>
                    <a:pt x="144396" y="112683"/>
                  </a:lnTo>
                  <a:lnTo>
                    <a:pt x="164392" y="120271"/>
                  </a:lnTo>
                  <a:lnTo>
                    <a:pt x="176275" y="122295"/>
                  </a:lnTo>
                  <a:lnTo>
                    <a:pt x="195718" y="118304"/>
                  </a:lnTo>
                  <a:lnTo>
                    <a:pt x="204178" y="113965"/>
                  </a:lnTo>
                  <a:lnTo>
                    <a:pt x="209818" y="106392"/>
                  </a:lnTo>
                  <a:lnTo>
                    <a:pt x="216085" y="85500"/>
                  </a:lnTo>
                  <a:lnTo>
                    <a:pt x="212105" y="26540"/>
                  </a:lnTo>
                  <a:lnTo>
                    <a:pt x="210570" y="0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>
              <a:off x="4506197" y="1155902"/>
              <a:ext cx="284270" cy="142156"/>
            </a:xfrm>
            <a:custGeom>
              <a:avLst/>
              <a:gdLst/>
              <a:ahLst/>
              <a:cxnLst/>
              <a:rect l="0" t="0" r="0" b="0"/>
              <a:pathLst>
                <a:path w="284270" h="142156">
                  <a:moveTo>
                    <a:pt x="0" y="65403"/>
                  </a:moveTo>
                  <a:lnTo>
                    <a:pt x="16767" y="70992"/>
                  </a:lnTo>
                  <a:lnTo>
                    <a:pt x="49552" y="68879"/>
                  </a:lnTo>
                  <a:lnTo>
                    <a:pt x="83312" y="60844"/>
                  </a:lnTo>
                  <a:lnTo>
                    <a:pt x="91806" y="55345"/>
                  </a:lnTo>
                  <a:lnTo>
                    <a:pt x="104363" y="39876"/>
                  </a:lnTo>
                  <a:lnTo>
                    <a:pt x="105840" y="32007"/>
                  </a:lnTo>
                  <a:lnTo>
                    <a:pt x="104485" y="24422"/>
                  </a:lnTo>
                  <a:lnTo>
                    <a:pt x="101242" y="17025"/>
                  </a:lnTo>
                  <a:lnTo>
                    <a:pt x="93231" y="12094"/>
                  </a:lnTo>
                  <a:lnTo>
                    <a:pt x="68732" y="6615"/>
                  </a:lnTo>
                  <a:lnTo>
                    <a:pt x="33233" y="9120"/>
                  </a:lnTo>
                  <a:lnTo>
                    <a:pt x="24495" y="13843"/>
                  </a:lnTo>
                  <a:lnTo>
                    <a:pt x="11666" y="28450"/>
                  </a:lnTo>
                  <a:lnTo>
                    <a:pt x="8304" y="49759"/>
                  </a:lnTo>
                  <a:lnTo>
                    <a:pt x="11879" y="73658"/>
                  </a:lnTo>
                  <a:lnTo>
                    <a:pt x="21267" y="95978"/>
                  </a:lnTo>
                  <a:lnTo>
                    <a:pt x="45296" y="122686"/>
                  </a:lnTo>
                  <a:lnTo>
                    <a:pt x="74642" y="139828"/>
                  </a:lnTo>
                  <a:lnTo>
                    <a:pt x="95175" y="142155"/>
                  </a:lnTo>
                  <a:lnTo>
                    <a:pt x="114829" y="138119"/>
                  </a:lnTo>
                  <a:lnTo>
                    <a:pt x="131364" y="128527"/>
                  </a:lnTo>
                  <a:lnTo>
                    <a:pt x="143392" y="113346"/>
                  </a:lnTo>
                  <a:lnTo>
                    <a:pt x="166234" y="80593"/>
                  </a:lnTo>
                  <a:lnTo>
                    <a:pt x="191974" y="64315"/>
                  </a:lnTo>
                  <a:lnTo>
                    <a:pt x="239359" y="41545"/>
                  </a:lnTo>
                  <a:lnTo>
                    <a:pt x="247310" y="35460"/>
                  </a:lnTo>
                  <a:lnTo>
                    <a:pt x="250271" y="29063"/>
                  </a:lnTo>
                  <a:lnTo>
                    <a:pt x="249905" y="22459"/>
                  </a:lnTo>
                  <a:lnTo>
                    <a:pt x="247322" y="15717"/>
                  </a:lnTo>
                  <a:lnTo>
                    <a:pt x="231973" y="5106"/>
                  </a:lnTo>
                  <a:lnTo>
                    <a:pt x="221329" y="639"/>
                  </a:lnTo>
                  <a:lnTo>
                    <a:pt x="210724" y="0"/>
                  </a:lnTo>
                  <a:lnTo>
                    <a:pt x="189581" y="5530"/>
                  </a:lnTo>
                  <a:lnTo>
                    <a:pt x="163536" y="21797"/>
                  </a:lnTo>
                  <a:lnTo>
                    <a:pt x="151452" y="37834"/>
                  </a:lnTo>
                  <a:lnTo>
                    <a:pt x="146591" y="47024"/>
                  </a:lnTo>
                  <a:lnTo>
                    <a:pt x="144310" y="66593"/>
                  </a:lnTo>
                  <a:lnTo>
                    <a:pt x="145340" y="76725"/>
                  </a:lnTo>
                  <a:lnTo>
                    <a:pt x="155842" y="94222"/>
                  </a:lnTo>
                  <a:lnTo>
                    <a:pt x="172208" y="108627"/>
                  </a:lnTo>
                  <a:lnTo>
                    <a:pt x="191181" y="118929"/>
                  </a:lnTo>
                  <a:lnTo>
                    <a:pt x="227181" y="125716"/>
                  </a:lnTo>
                  <a:lnTo>
                    <a:pt x="284269" y="118046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Freeform 63"/>
            <p:cNvSpPr/>
            <p:nvPr/>
          </p:nvSpPr>
          <p:spPr>
            <a:xfrm>
              <a:off x="4837519" y="1162970"/>
              <a:ext cx="152989" cy="153093"/>
            </a:xfrm>
            <a:custGeom>
              <a:avLst/>
              <a:gdLst/>
              <a:ahLst/>
              <a:cxnLst/>
              <a:rect l="0" t="0" r="0" b="0"/>
              <a:pathLst>
                <a:path w="152989" h="153093">
                  <a:moveTo>
                    <a:pt x="5590" y="26750"/>
                  </a:moveTo>
                  <a:lnTo>
                    <a:pt x="0" y="43517"/>
                  </a:lnTo>
                  <a:lnTo>
                    <a:pt x="376" y="61108"/>
                  </a:lnTo>
                  <a:lnTo>
                    <a:pt x="4903" y="110390"/>
                  </a:lnTo>
                  <a:lnTo>
                    <a:pt x="8669" y="48838"/>
                  </a:lnTo>
                  <a:lnTo>
                    <a:pt x="15147" y="28378"/>
                  </a:lnTo>
                  <a:lnTo>
                    <a:pt x="25825" y="11486"/>
                  </a:lnTo>
                  <a:lnTo>
                    <a:pt x="34287" y="6045"/>
                  </a:lnTo>
                  <a:lnTo>
                    <a:pt x="56169" y="0"/>
                  </a:lnTo>
                  <a:lnTo>
                    <a:pt x="66215" y="728"/>
                  </a:lnTo>
                  <a:lnTo>
                    <a:pt x="83617" y="7776"/>
                  </a:lnTo>
                  <a:lnTo>
                    <a:pt x="106568" y="24897"/>
                  </a:lnTo>
                  <a:lnTo>
                    <a:pt x="122596" y="50377"/>
                  </a:lnTo>
                  <a:lnTo>
                    <a:pt x="142155" y="109121"/>
                  </a:lnTo>
                  <a:lnTo>
                    <a:pt x="152988" y="153092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5074735" y="1284476"/>
              <a:ext cx="1" cy="10530"/>
            </a:xfrm>
            <a:custGeom>
              <a:avLst/>
              <a:gdLst/>
              <a:ahLst/>
              <a:cxnLst/>
              <a:rect l="0" t="0" r="0" b="0"/>
              <a:pathLst>
                <a:path w="1" h="10530">
                  <a:moveTo>
                    <a:pt x="0" y="0"/>
                  </a:moveTo>
                  <a:lnTo>
                    <a:pt x="0" y="10529"/>
                  </a:lnTo>
                </a:path>
              </a:pathLst>
            </a:custGeom>
            <a:ln w="38100" cap="flat" cmpd="sng" algn="ctr">
              <a:solidFill>
                <a:srgbClr val="930093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375018" y="2012406"/>
            <a:ext cx="285395" cy="290219"/>
            <a:chOff x="375018" y="2012406"/>
            <a:chExt cx="285395" cy="290219"/>
          </a:xfrm>
        </p:grpSpPr>
        <p:sp>
          <p:nvSpPr>
            <p:cNvPr id="67" name="Freeform 66"/>
            <p:cNvSpPr/>
            <p:nvPr/>
          </p:nvSpPr>
          <p:spPr>
            <a:xfrm>
              <a:off x="473782" y="2105699"/>
              <a:ext cx="10529" cy="147400"/>
            </a:xfrm>
            <a:custGeom>
              <a:avLst/>
              <a:gdLst/>
              <a:ahLst/>
              <a:cxnLst/>
              <a:rect l="0" t="0" r="0" b="0"/>
              <a:pathLst>
                <a:path w="10529" h="147400">
                  <a:moveTo>
                    <a:pt x="10528" y="0"/>
                  </a:moveTo>
                  <a:lnTo>
                    <a:pt x="2195" y="37478"/>
                  </a:lnTo>
                  <a:lnTo>
                    <a:pt x="434" y="88901"/>
                  </a:lnTo>
                  <a:lnTo>
                    <a:pt x="0" y="147399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>
              <a:off x="375018" y="2012406"/>
              <a:ext cx="285395" cy="290219"/>
            </a:xfrm>
            <a:custGeom>
              <a:avLst/>
              <a:gdLst/>
              <a:ahLst/>
              <a:cxnLst/>
              <a:rect l="0" t="0" r="0" b="0"/>
              <a:pathLst>
                <a:path w="285395" h="290219">
                  <a:moveTo>
                    <a:pt x="193520" y="9065"/>
                  </a:moveTo>
                  <a:lnTo>
                    <a:pt x="134904" y="0"/>
                  </a:lnTo>
                  <a:lnTo>
                    <a:pt x="100113" y="4560"/>
                  </a:lnTo>
                  <a:lnTo>
                    <a:pt x="73167" y="18908"/>
                  </a:lnTo>
                  <a:lnTo>
                    <a:pt x="43102" y="45888"/>
                  </a:lnTo>
                  <a:lnTo>
                    <a:pt x="17752" y="83799"/>
                  </a:lnTo>
                  <a:lnTo>
                    <a:pt x="1133" y="130672"/>
                  </a:lnTo>
                  <a:lnTo>
                    <a:pt x="0" y="154360"/>
                  </a:lnTo>
                  <a:lnTo>
                    <a:pt x="11885" y="216065"/>
                  </a:lnTo>
                  <a:lnTo>
                    <a:pt x="22979" y="248993"/>
                  </a:lnTo>
                  <a:lnTo>
                    <a:pt x="34276" y="266218"/>
                  </a:lnTo>
                  <a:lnTo>
                    <a:pt x="50216" y="278553"/>
                  </a:lnTo>
                  <a:lnTo>
                    <a:pt x="70168" y="286765"/>
                  </a:lnTo>
                  <a:lnTo>
                    <a:pt x="107709" y="290218"/>
                  </a:lnTo>
                  <a:lnTo>
                    <a:pt x="170637" y="278424"/>
                  </a:lnTo>
                  <a:lnTo>
                    <a:pt x="224865" y="250181"/>
                  </a:lnTo>
                  <a:lnTo>
                    <a:pt x="244886" y="235551"/>
                  </a:lnTo>
                  <a:lnTo>
                    <a:pt x="268141" y="207583"/>
                  </a:lnTo>
                  <a:lnTo>
                    <a:pt x="278548" y="187373"/>
                  </a:lnTo>
                  <a:lnTo>
                    <a:pt x="285394" y="150674"/>
                  </a:lnTo>
                  <a:lnTo>
                    <a:pt x="281834" y="115754"/>
                  </a:lnTo>
                  <a:lnTo>
                    <a:pt x="267780" y="83181"/>
                  </a:lnTo>
                  <a:lnTo>
                    <a:pt x="243209" y="56892"/>
                  </a:lnTo>
                  <a:lnTo>
                    <a:pt x="182992" y="3012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3" name="Group 72"/>
          <p:cNvGrpSpPr/>
          <p:nvPr/>
        </p:nvGrpSpPr>
        <p:grpSpPr>
          <a:xfrm>
            <a:off x="1179191" y="1895129"/>
            <a:ext cx="765394" cy="460756"/>
            <a:chOff x="1179191" y="1895129"/>
            <a:chExt cx="765394" cy="460756"/>
          </a:xfrm>
        </p:grpSpPr>
        <p:sp>
          <p:nvSpPr>
            <p:cNvPr id="70" name="Freeform 69"/>
            <p:cNvSpPr/>
            <p:nvPr/>
          </p:nvSpPr>
          <p:spPr>
            <a:xfrm>
              <a:off x="1179191" y="1895129"/>
              <a:ext cx="684354" cy="460756"/>
            </a:xfrm>
            <a:custGeom>
              <a:avLst/>
              <a:gdLst/>
              <a:ahLst/>
              <a:cxnLst/>
              <a:rect l="0" t="0" r="0" b="0"/>
              <a:pathLst>
                <a:path w="684354" h="460756">
                  <a:moveTo>
                    <a:pt x="0" y="336912"/>
                  </a:moveTo>
                  <a:lnTo>
                    <a:pt x="42662" y="391026"/>
                  </a:lnTo>
                  <a:lnTo>
                    <a:pt x="84276" y="449735"/>
                  </a:lnTo>
                  <a:lnTo>
                    <a:pt x="91279" y="457751"/>
                  </a:lnTo>
                  <a:lnTo>
                    <a:pt x="98288" y="460755"/>
                  </a:lnTo>
                  <a:lnTo>
                    <a:pt x="105299" y="460418"/>
                  </a:lnTo>
                  <a:lnTo>
                    <a:pt x="112314" y="457854"/>
                  </a:lnTo>
                  <a:lnTo>
                    <a:pt x="116990" y="451465"/>
                  </a:lnTo>
                  <a:lnTo>
                    <a:pt x="130700" y="394559"/>
                  </a:lnTo>
                  <a:lnTo>
                    <a:pt x="130844" y="331332"/>
                  </a:lnTo>
                  <a:lnTo>
                    <a:pt x="135680" y="271209"/>
                  </a:lnTo>
                  <a:lnTo>
                    <a:pt x="135466" y="208207"/>
                  </a:lnTo>
                  <a:lnTo>
                    <a:pt x="131610" y="156421"/>
                  </a:lnTo>
                  <a:lnTo>
                    <a:pt x="133363" y="130352"/>
                  </a:lnTo>
                  <a:lnTo>
                    <a:pt x="131195" y="81901"/>
                  </a:lnTo>
                  <a:lnTo>
                    <a:pt x="133087" y="68638"/>
                  </a:lnTo>
                  <a:lnTo>
                    <a:pt x="137858" y="58627"/>
                  </a:lnTo>
                  <a:lnTo>
                    <a:pt x="152517" y="44384"/>
                  </a:lnTo>
                  <a:lnTo>
                    <a:pt x="173850" y="37274"/>
                  </a:lnTo>
                  <a:lnTo>
                    <a:pt x="225674" y="32709"/>
                  </a:lnTo>
                  <a:lnTo>
                    <a:pt x="280971" y="31808"/>
                  </a:lnTo>
                  <a:lnTo>
                    <a:pt x="336954" y="31630"/>
                  </a:lnTo>
                  <a:lnTo>
                    <a:pt x="399872" y="24356"/>
                  </a:lnTo>
                  <a:lnTo>
                    <a:pt x="456497" y="21709"/>
                  </a:lnTo>
                  <a:lnTo>
                    <a:pt x="518071" y="15597"/>
                  </a:lnTo>
                  <a:lnTo>
                    <a:pt x="574125" y="10360"/>
                  </a:lnTo>
                  <a:lnTo>
                    <a:pt x="636648" y="1595"/>
                  </a:lnTo>
                  <a:lnTo>
                    <a:pt x="684353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1421602" y="2053057"/>
              <a:ext cx="200314" cy="289752"/>
            </a:xfrm>
            <a:custGeom>
              <a:avLst/>
              <a:gdLst/>
              <a:ahLst/>
              <a:cxnLst/>
              <a:rect l="0" t="0" r="0" b="0"/>
              <a:pathLst>
                <a:path w="200314" h="289752">
                  <a:moveTo>
                    <a:pt x="147144" y="0"/>
                  </a:moveTo>
                  <a:lnTo>
                    <a:pt x="93269" y="17958"/>
                  </a:lnTo>
                  <a:lnTo>
                    <a:pt x="49024" y="28546"/>
                  </a:lnTo>
                  <a:lnTo>
                    <a:pt x="25156" y="32574"/>
                  </a:lnTo>
                  <a:lnTo>
                    <a:pt x="6749" y="42163"/>
                  </a:lnTo>
                  <a:lnTo>
                    <a:pt x="2075" y="49166"/>
                  </a:lnTo>
                  <a:lnTo>
                    <a:pt x="0" y="66305"/>
                  </a:lnTo>
                  <a:lnTo>
                    <a:pt x="2898" y="127679"/>
                  </a:lnTo>
                  <a:lnTo>
                    <a:pt x="5356" y="141271"/>
                  </a:lnTo>
                  <a:lnTo>
                    <a:pt x="9335" y="147993"/>
                  </a:lnTo>
                  <a:lnTo>
                    <a:pt x="14327" y="150134"/>
                  </a:lnTo>
                  <a:lnTo>
                    <a:pt x="19995" y="149222"/>
                  </a:lnTo>
                  <a:lnTo>
                    <a:pt x="65233" y="123839"/>
                  </a:lnTo>
                  <a:lnTo>
                    <a:pt x="106366" y="118191"/>
                  </a:lnTo>
                  <a:lnTo>
                    <a:pt x="132530" y="123109"/>
                  </a:lnTo>
                  <a:lnTo>
                    <a:pt x="163871" y="139032"/>
                  </a:lnTo>
                  <a:lnTo>
                    <a:pt x="187975" y="161687"/>
                  </a:lnTo>
                  <a:lnTo>
                    <a:pt x="195421" y="170962"/>
                  </a:lnTo>
                  <a:lnTo>
                    <a:pt x="199216" y="180655"/>
                  </a:lnTo>
                  <a:lnTo>
                    <a:pt x="200313" y="200784"/>
                  </a:lnTo>
                  <a:lnTo>
                    <a:pt x="194353" y="231847"/>
                  </a:lnTo>
                  <a:lnTo>
                    <a:pt x="182164" y="249662"/>
                  </a:lnTo>
                  <a:lnTo>
                    <a:pt x="145742" y="280163"/>
                  </a:lnTo>
                  <a:lnTo>
                    <a:pt x="119225" y="288293"/>
                  </a:lnTo>
                  <a:lnTo>
                    <a:pt x="77650" y="289751"/>
                  </a:lnTo>
                  <a:lnTo>
                    <a:pt x="20001" y="276417"/>
                  </a:lnTo>
                  <a:lnTo>
                    <a:pt x="10273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1693977" y="2074114"/>
              <a:ext cx="250608" cy="239010"/>
            </a:xfrm>
            <a:custGeom>
              <a:avLst/>
              <a:gdLst/>
              <a:ahLst/>
              <a:cxnLst/>
              <a:rect l="0" t="0" r="0" b="0"/>
              <a:pathLst>
                <a:path w="250608" h="239010">
                  <a:moveTo>
                    <a:pt x="116924" y="21057"/>
                  </a:moveTo>
                  <a:lnTo>
                    <a:pt x="100157" y="15467"/>
                  </a:lnTo>
                  <a:lnTo>
                    <a:pt x="82566" y="18962"/>
                  </a:lnTo>
                  <a:lnTo>
                    <a:pt x="56051" y="34084"/>
                  </a:lnTo>
                  <a:lnTo>
                    <a:pt x="33377" y="56502"/>
                  </a:lnTo>
                  <a:lnTo>
                    <a:pt x="4755" y="101108"/>
                  </a:lnTo>
                  <a:lnTo>
                    <a:pt x="0" y="130724"/>
                  </a:lnTo>
                  <a:lnTo>
                    <a:pt x="2957" y="161045"/>
                  </a:lnTo>
                  <a:lnTo>
                    <a:pt x="17775" y="196675"/>
                  </a:lnTo>
                  <a:lnTo>
                    <a:pt x="30354" y="214533"/>
                  </a:lnTo>
                  <a:lnTo>
                    <a:pt x="49983" y="227149"/>
                  </a:lnTo>
                  <a:lnTo>
                    <a:pt x="74304" y="235486"/>
                  </a:lnTo>
                  <a:lnTo>
                    <a:pt x="113135" y="239009"/>
                  </a:lnTo>
                  <a:lnTo>
                    <a:pt x="147387" y="231994"/>
                  </a:lnTo>
                  <a:lnTo>
                    <a:pt x="187282" y="209255"/>
                  </a:lnTo>
                  <a:lnTo>
                    <a:pt x="231344" y="174132"/>
                  </a:lnTo>
                  <a:lnTo>
                    <a:pt x="243037" y="155771"/>
                  </a:lnTo>
                  <a:lnTo>
                    <a:pt x="250607" y="120113"/>
                  </a:lnTo>
                  <a:lnTo>
                    <a:pt x="244759" y="74549"/>
                  </a:lnTo>
                  <a:lnTo>
                    <a:pt x="238861" y="53019"/>
                  </a:lnTo>
                  <a:lnTo>
                    <a:pt x="226100" y="34872"/>
                  </a:lnTo>
                  <a:lnTo>
                    <a:pt x="207561" y="20178"/>
                  </a:lnTo>
                  <a:lnTo>
                    <a:pt x="163770" y="4332"/>
                  </a:lnTo>
                  <a:lnTo>
                    <a:pt x="1379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407343" y="3211191"/>
            <a:ext cx="346366" cy="292950"/>
            <a:chOff x="407343" y="3211191"/>
            <a:chExt cx="346366" cy="292950"/>
          </a:xfrm>
        </p:grpSpPr>
        <p:sp>
          <p:nvSpPr>
            <p:cNvPr id="74" name="Freeform 73"/>
            <p:cNvSpPr/>
            <p:nvPr/>
          </p:nvSpPr>
          <p:spPr>
            <a:xfrm>
              <a:off x="513913" y="3263834"/>
              <a:ext cx="159911" cy="212177"/>
            </a:xfrm>
            <a:custGeom>
              <a:avLst/>
              <a:gdLst/>
              <a:ahLst/>
              <a:cxnLst/>
              <a:rect l="0" t="0" r="0" b="0"/>
              <a:pathLst>
                <a:path w="159911" h="212177">
                  <a:moveTo>
                    <a:pt x="44097" y="0"/>
                  </a:moveTo>
                  <a:lnTo>
                    <a:pt x="28456" y="17981"/>
                  </a:lnTo>
                  <a:lnTo>
                    <a:pt x="3664" y="64152"/>
                  </a:lnTo>
                  <a:lnTo>
                    <a:pt x="764" y="66165"/>
                  </a:lnTo>
                  <a:lnTo>
                    <a:pt x="0" y="62827"/>
                  </a:lnTo>
                  <a:lnTo>
                    <a:pt x="661" y="55923"/>
                  </a:lnTo>
                  <a:lnTo>
                    <a:pt x="12770" y="29437"/>
                  </a:lnTo>
                  <a:lnTo>
                    <a:pt x="20872" y="24304"/>
                  </a:lnTo>
                  <a:lnTo>
                    <a:pt x="42354" y="21720"/>
                  </a:lnTo>
                  <a:lnTo>
                    <a:pt x="61260" y="27591"/>
                  </a:lnTo>
                  <a:lnTo>
                    <a:pt x="77461" y="39169"/>
                  </a:lnTo>
                  <a:lnTo>
                    <a:pt x="92461" y="56012"/>
                  </a:lnTo>
                  <a:lnTo>
                    <a:pt x="100687" y="78317"/>
                  </a:lnTo>
                  <a:lnTo>
                    <a:pt x="103173" y="103827"/>
                  </a:lnTo>
                  <a:lnTo>
                    <a:pt x="92228" y="166646"/>
                  </a:lnTo>
                  <a:lnTo>
                    <a:pt x="76815" y="193916"/>
                  </a:lnTo>
                  <a:lnTo>
                    <a:pt x="60978" y="206287"/>
                  </a:lnTo>
                  <a:lnTo>
                    <a:pt x="51842" y="211224"/>
                  </a:lnTo>
                  <a:lnTo>
                    <a:pt x="43411" y="212176"/>
                  </a:lnTo>
                  <a:lnTo>
                    <a:pt x="27804" y="206994"/>
                  </a:lnTo>
                  <a:lnTo>
                    <a:pt x="23876" y="201167"/>
                  </a:lnTo>
                  <a:lnTo>
                    <a:pt x="22632" y="185334"/>
                  </a:lnTo>
                  <a:lnTo>
                    <a:pt x="29098" y="169718"/>
                  </a:lnTo>
                  <a:lnTo>
                    <a:pt x="34097" y="162278"/>
                  </a:lnTo>
                  <a:lnTo>
                    <a:pt x="40940" y="158488"/>
                  </a:lnTo>
                  <a:lnTo>
                    <a:pt x="92771" y="157770"/>
                  </a:lnTo>
                  <a:lnTo>
                    <a:pt x="116033" y="151618"/>
                  </a:lnTo>
                  <a:lnTo>
                    <a:pt x="159910" y="1263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Freeform 74"/>
            <p:cNvSpPr/>
            <p:nvPr/>
          </p:nvSpPr>
          <p:spPr>
            <a:xfrm>
              <a:off x="407343" y="3211191"/>
              <a:ext cx="346366" cy="292950"/>
            </a:xfrm>
            <a:custGeom>
              <a:avLst/>
              <a:gdLst/>
              <a:ahLst/>
              <a:cxnLst/>
              <a:rect l="0" t="0" r="0" b="0"/>
              <a:pathLst>
                <a:path w="346366" h="292950">
                  <a:moveTo>
                    <a:pt x="161195" y="0"/>
                  </a:moveTo>
                  <a:lnTo>
                    <a:pt x="102579" y="5589"/>
                  </a:lnTo>
                  <a:lnTo>
                    <a:pt x="67788" y="20244"/>
                  </a:lnTo>
                  <a:lnTo>
                    <a:pt x="40842" y="39404"/>
                  </a:lnTo>
                  <a:lnTo>
                    <a:pt x="18041" y="65488"/>
                  </a:lnTo>
                  <a:lnTo>
                    <a:pt x="2056" y="101032"/>
                  </a:lnTo>
                  <a:lnTo>
                    <a:pt x="0" y="124452"/>
                  </a:lnTo>
                  <a:lnTo>
                    <a:pt x="2622" y="179261"/>
                  </a:lnTo>
                  <a:lnTo>
                    <a:pt x="14255" y="218061"/>
                  </a:lnTo>
                  <a:lnTo>
                    <a:pt x="45904" y="261888"/>
                  </a:lnTo>
                  <a:lnTo>
                    <a:pt x="60822" y="275493"/>
                  </a:lnTo>
                  <a:lnTo>
                    <a:pt x="79150" y="285438"/>
                  </a:lnTo>
                  <a:lnTo>
                    <a:pt x="127918" y="292949"/>
                  </a:lnTo>
                  <a:lnTo>
                    <a:pt x="179492" y="291314"/>
                  </a:lnTo>
                  <a:lnTo>
                    <a:pt x="234531" y="276792"/>
                  </a:lnTo>
                  <a:lnTo>
                    <a:pt x="287489" y="254054"/>
                  </a:lnTo>
                  <a:lnTo>
                    <a:pt x="313519" y="228913"/>
                  </a:lnTo>
                  <a:lnTo>
                    <a:pt x="336050" y="193649"/>
                  </a:lnTo>
                  <a:lnTo>
                    <a:pt x="346365" y="147975"/>
                  </a:lnTo>
                  <a:lnTo>
                    <a:pt x="343832" y="102986"/>
                  </a:lnTo>
                  <a:lnTo>
                    <a:pt x="335564" y="80477"/>
                  </a:lnTo>
                  <a:lnTo>
                    <a:pt x="311192" y="46963"/>
                  </a:lnTo>
                  <a:lnTo>
                    <a:pt x="275442" y="18982"/>
                  </a:lnTo>
                  <a:lnTo>
                    <a:pt x="243789" y="6144"/>
                  </a:lnTo>
                  <a:lnTo>
                    <a:pt x="206465" y="2991"/>
                  </a:lnTo>
                  <a:lnTo>
                    <a:pt x="176168" y="8945"/>
                  </a:lnTo>
                  <a:lnTo>
                    <a:pt x="171177" y="11813"/>
                  </a:lnTo>
                  <a:lnTo>
                    <a:pt x="161195" y="2105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0" name="Group 79"/>
          <p:cNvGrpSpPr/>
          <p:nvPr/>
        </p:nvGrpSpPr>
        <p:grpSpPr>
          <a:xfrm>
            <a:off x="1137077" y="3084849"/>
            <a:ext cx="642240" cy="398241"/>
            <a:chOff x="1137077" y="3084849"/>
            <a:chExt cx="642240" cy="398241"/>
          </a:xfrm>
        </p:grpSpPr>
        <p:sp>
          <p:nvSpPr>
            <p:cNvPr id="77" name="Freeform 76"/>
            <p:cNvSpPr/>
            <p:nvPr/>
          </p:nvSpPr>
          <p:spPr>
            <a:xfrm>
              <a:off x="1137077" y="3084849"/>
              <a:ext cx="642240" cy="393174"/>
            </a:xfrm>
            <a:custGeom>
              <a:avLst/>
              <a:gdLst/>
              <a:ahLst/>
              <a:cxnLst/>
              <a:rect l="0" t="0" r="0" b="0"/>
              <a:pathLst>
                <a:path w="642240" h="393174">
                  <a:moveTo>
                    <a:pt x="0" y="284270"/>
                  </a:moveTo>
                  <a:lnTo>
                    <a:pt x="27511" y="338145"/>
                  </a:lnTo>
                  <a:lnTo>
                    <a:pt x="51139" y="389717"/>
                  </a:lnTo>
                  <a:lnTo>
                    <a:pt x="56319" y="393173"/>
                  </a:lnTo>
                  <a:lnTo>
                    <a:pt x="60943" y="391967"/>
                  </a:lnTo>
                  <a:lnTo>
                    <a:pt x="65195" y="387653"/>
                  </a:lnTo>
                  <a:lnTo>
                    <a:pt x="69920" y="370382"/>
                  </a:lnTo>
                  <a:lnTo>
                    <a:pt x="74372" y="308868"/>
                  </a:lnTo>
                  <a:lnTo>
                    <a:pt x="82699" y="247561"/>
                  </a:lnTo>
                  <a:lnTo>
                    <a:pt x="92360" y="187105"/>
                  </a:lnTo>
                  <a:lnTo>
                    <a:pt x="94283" y="132886"/>
                  </a:lnTo>
                  <a:lnTo>
                    <a:pt x="88597" y="78285"/>
                  </a:lnTo>
                  <a:lnTo>
                    <a:pt x="91239" y="54681"/>
                  </a:lnTo>
                  <a:lnTo>
                    <a:pt x="95921" y="48152"/>
                  </a:lnTo>
                  <a:lnTo>
                    <a:pt x="102552" y="44970"/>
                  </a:lnTo>
                  <a:lnTo>
                    <a:pt x="158001" y="42490"/>
                  </a:lnTo>
                  <a:lnTo>
                    <a:pt x="219380" y="42189"/>
                  </a:lnTo>
                  <a:lnTo>
                    <a:pt x="276911" y="42129"/>
                  </a:lnTo>
                  <a:lnTo>
                    <a:pt x="333336" y="40947"/>
                  </a:lnTo>
                  <a:lnTo>
                    <a:pt x="392661" y="33782"/>
                  </a:lnTo>
                  <a:lnTo>
                    <a:pt x="449180" y="26430"/>
                  </a:lnTo>
                  <a:lnTo>
                    <a:pt x="502545" y="20949"/>
                  </a:lnTo>
                  <a:lnTo>
                    <a:pt x="558146" y="9814"/>
                  </a:lnTo>
                  <a:lnTo>
                    <a:pt x="614189" y="1939"/>
                  </a:lnTo>
                  <a:lnTo>
                    <a:pt x="642239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Freeform 77"/>
            <p:cNvSpPr/>
            <p:nvPr/>
          </p:nvSpPr>
          <p:spPr>
            <a:xfrm>
              <a:off x="1315317" y="3203818"/>
              <a:ext cx="165138" cy="279272"/>
            </a:xfrm>
            <a:custGeom>
              <a:avLst/>
              <a:gdLst/>
              <a:ahLst/>
              <a:cxnLst/>
              <a:rect l="0" t="0" r="0" b="0"/>
              <a:pathLst>
                <a:path w="165138" h="279272">
                  <a:moveTo>
                    <a:pt x="137615" y="102130"/>
                  </a:moveTo>
                  <a:lnTo>
                    <a:pt x="102868" y="139216"/>
                  </a:lnTo>
                  <a:lnTo>
                    <a:pt x="81971" y="192671"/>
                  </a:lnTo>
                  <a:lnTo>
                    <a:pt x="77101" y="245403"/>
                  </a:lnTo>
                  <a:lnTo>
                    <a:pt x="80694" y="268752"/>
                  </a:lnTo>
                  <a:lnTo>
                    <a:pt x="86800" y="275213"/>
                  </a:lnTo>
                  <a:lnTo>
                    <a:pt x="95549" y="278350"/>
                  </a:lnTo>
                  <a:lnTo>
                    <a:pt x="106062" y="279271"/>
                  </a:lnTo>
                  <a:lnTo>
                    <a:pt x="123981" y="274056"/>
                  </a:lnTo>
                  <a:lnTo>
                    <a:pt x="154549" y="251644"/>
                  </a:lnTo>
                  <a:lnTo>
                    <a:pt x="162689" y="232142"/>
                  </a:lnTo>
                  <a:lnTo>
                    <a:pt x="165137" y="209046"/>
                  </a:lnTo>
                  <a:lnTo>
                    <a:pt x="162325" y="187083"/>
                  </a:lnTo>
                  <a:lnTo>
                    <a:pt x="150937" y="168743"/>
                  </a:lnTo>
                  <a:lnTo>
                    <a:pt x="134177" y="153962"/>
                  </a:lnTo>
                  <a:lnTo>
                    <a:pt x="74142" y="126072"/>
                  </a:lnTo>
                  <a:lnTo>
                    <a:pt x="13586" y="93795"/>
                  </a:lnTo>
                  <a:lnTo>
                    <a:pt x="1383" y="77368"/>
                  </a:lnTo>
                  <a:lnTo>
                    <a:pt x="0" y="69245"/>
                  </a:lnTo>
                  <a:lnTo>
                    <a:pt x="1418" y="61489"/>
                  </a:lnTo>
                  <a:lnTo>
                    <a:pt x="20505" y="26642"/>
                  </a:lnTo>
                  <a:lnTo>
                    <a:pt x="36433" y="12818"/>
                  </a:lnTo>
                  <a:lnTo>
                    <a:pt x="56381" y="3944"/>
                  </a:lnTo>
                  <a:lnTo>
                    <a:pt x="80844" y="0"/>
                  </a:lnTo>
                  <a:lnTo>
                    <a:pt x="101075" y="4486"/>
                  </a:lnTo>
                  <a:lnTo>
                    <a:pt x="109746" y="8958"/>
                  </a:lnTo>
                  <a:lnTo>
                    <a:pt x="115526" y="16619"/>
                  </a:lnTo>
                  <a:lnTo>
                    <a:pt x="121949" y="37609"/>
                  </a:lnTo>
                  <a:lnTo>
                    <a:pt x="121684" y="56296"/>
                  </a:lnTo>
                  <a:lnTo>
                    <a:pt x="116558" y="8107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Freeform 78"/>
            <p:cNvSpPr/>
            <p:nvPr/>
          </p:nvSpPr>
          <p:spPr>
            <a:xfrm>
              <a:off x="1569601" y="3141520"/>
              <a:ext cx="149641" cy="305084"/>
            </a:xfrm>
            <a:custGeom>
              <a:avLst/>
              <a:gdLst/>
              <a:ahLst/>
              <a:cxnLst/>
              <a:rect l="0" t="0" r="0" b="0"/>
              <a:pathLst>
                <a:path w="149641" h="305084">
                  <a:moveTo>
                    <a:pt x="146544" y="80200"/>
                  </a:moveTo>
                  <a:lnTo>
                    <a:pt x="108170" y="109508"/>
                  </a:lnTo>
                  <a:lnTo>
                    <a:pt x="86951" y="135287"/>
                  </a:lnTo>
                  <a:lnTo>
                    <a:pt x="67225" y="189911"/>
                  </a:lnTo>
                  <a:lnTo>
                    <a:pt x="52064" y="240042"/>
                  </a:lnTo>
                  <a:lnTo>
                    <a:pt x="47231" y="265884"/>
                  </a:lnTo>
                  <a:lnTo>
                    <a:pt x="48982" y="289068"/>
                  </a:lnTo>
                  <a:lnTo>
                    <a:pt x="54597" y="296654"/>
                  </a:lnTo>
                  <a:lnTo>
                    <a:pt x="63019" y="301712"/>
                  </a:lnTo>
                  <a:lnTo>
                    <a:pt x="73313" y="305083"/>
                  </a:lnTo>
                  <a:lnTo>
                    <a:pt x="94110" y="302591"/>
                  </a:lnTo>
                  <a:lnTo>
                    <a:pt x="113881" y="292514"/>
                  </a:lnTo>
                  <a:lnTo>
                    <a:pt x="130467" y="276337"/>
                  </a:lnTo>
                  <a:lnTo>
                    <a:pt x="147369" y="247499"/>
                  </a:lnTo>
                  <a:lnTo>
                    <a:pt x="149640" y="227085"/>
                  </a:lnTo>
                  <a:lnTo>
                    <a:pt x="141566" y="185383"/>
                  </a:lnTo>
                  <a:lnTo>
                    <a:pt x="129123" y="167502"/>
                  </a:lnTo>
                  <a:lnTo>
                    <a:pt x="111895" y="152926"/>
                  </a:lnTo>
                  <a:lnTo>
                    <a:pt x="52688" y="117948"/>
                  </a:lnTo>
                  <a:lnTo>
                    <a:pt x="8174" y="83597"/>
                  </a:lnTo>
                  <a:lnTo>
                    <a:pt x="2825" y="75445"/>
                  </a:lnTo>
                  <a:lnTo>
                    <a:pt x="0" y="57030"/>
                  </a:lnTo>
                  <a:lnTo>
                    <a:pt x="5764" y="40266"/>
                  </a:lnTo>
                  <a:lnTo>
                    <a:pt x="17295" y="25017"/>
                  </a:lnTo>
                  <a:lnTo>
                    <a:pt x="34117" y="10441"/>
                  </a:lnTo>
                  <a:lnTo>
                    <a:pt x="56412" y="2403"/>
                  </a:lnTo>
                  <a:lnTo>
                    <a:pt x="80749" y="0"/>
                  </a:lnTo>
                  <a:lnTo>
                    <a:pt x="103264" y="2831"/>
                  </a:lnTo>
                  <a:lnTo>
                    <a:pt x="121849" y="14228"/>
                  </a:lnTo>
                  <a:lnTo>
                    <a:pt x="130080" y="22181"/>
                  </a:lnTo>
                  <a:lnTo>
                    <a:pt x="139227" y="40376"/>
                  </a:lnTo>
                  <a:lnTo>
                    <a:pt x="146544" y="6967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495560" y="4443026"/>
            <a:ext cx="323000" cy="382349"/>
            <a:chOff x="495560" y="4443026"/>
            <a:chExt cx="323000" cy="382349"/>
          </a:xfrm>
        </p:grpSpPr>
        <p:sp>
          <p:nvSpPr>
            <p:cNvPr id="81" name="Freeform 80"/>
            <p:cNvSpPr/>
            <p:nvPr/>
          </p:nvSpPr>
          <p:spPr>
            <a:xfrm>
              <a:off x="586651" y="4516725"/>
              <a:ext cx="122613" cy="217818"/>
            </a:xfrm>
            <a:custGeom>
              <a:avLst/>
              <a:gdLst/>
              <a:ahLst/>
              <a:cxnLst/>
              <a:rect l="0" t="0" r="0" b="0"/>
              <a:pathLst>
                <a:path w="122613" h="217818">
                  <a:moveTo>
                    <a:pt x="24001" y="0"/>
                  </a:moveTo>
                  <a:lnTo>
                    <a:pt x="8360" y="17981"/>
                  </a:lnTo>
                  <a:lnTo>
                    <a:pt x="282" y="34898"/>
                  </a:lnTo>
                  <a:lnTo>
                    <a:pt x="0" y="37303"/>
                  </a:lnTo>
                  <a:lnTo>
                    <a:pt x="11950" y="26261"/>
                  </a:lnTo>
                  <a:lnTo>
                    <a:pt x="28004" y="18300"/>
                  </a:lnTo>
                  <a:lnTo>
                    <a:pt x="46837" y="17102"/>
                  </a:lnTo>
                  <a:lnTo>
                    <a:pt x="56773" y="18421"/>
                  </a:lnTo>
                  <a:lnTo>
                    <a:pt x="64566" y="22809"/>
                  </a:lnTo>
                  <a:lnTo>
                    <a:pt x="76345" y="37043"/>
                  </a:lnTo>
                  <a:lnTo>
                    <a:pt x="77615" y="44583"/>
                  </a:lnTo>
                  <a:lnTo>
                    <a:pt x="76121" y="51949"/>
                  </a:lnTo>
                  <a:lnTo>
                    <a:pt x="62841" y="73494"/>
                  </a:lnTo>
                  <a:lnTo>
                    <a:pt x="56913" y="80581"/>
                  </a:lnTo>
                  <a:lnTo>
                    <a:pt x="56471" y="86476"/>
                  </a:lnTo>
                  <a:lnTo>
                    <a:pt x="59686" y="91576"/>
                  </a:lnTo>
                  <a:lnTo>
                    <a:pt x="72616" y="100362"/>
                  </a:lnTo>
                  <a:lnTo>
                    <a:pt x="90062" y="108166"/>
                  </a:lnTo>
                  <a:lnTo>
                    <a:pt x="103274" y="121774"/>
                  </a:lnTo>
                  <a:lnTo>
                    <a:pt x="121289" y="159105"/>
                  </a:lnTo>
                  <a:lnTo>
                    <a:pt x="122612" y="179508"/>
                  </a:lnTo>
                  <a:lnTo>
                    <a:pt x="121327" y="189862"/>
                  </a:lnTo>
                  <a:lnTo>
                    <a:pt x="116961" y="197934"/>
                  </a:lnTo>
                  <a:lnTo>
                    <a:pt x="102752" y="210024"/>
                  </a:lnTo>
                  <a:lnTo>
                    <a:pt x="69432" y="217817"/>
                  </a:lnTo>
                  <a:lnTo>
                    <a:pt x="35512" y="214537"/>
                  </a:lnTo>
                  <a:lnTo>
                    <a:pt x="2944" y="20004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2" name="Freeform 81"/>
            <p:cNvSpPr/>
            <p:nvPr/>
          </p:nvSpPr>
          <p:spPr>
            <a:xfrm>
              <a:off x="495560" y="4443026"/>
              <a:ext cx="323000" cy="382349"/>
            </a:xfrm>
            <a:custGeom>
              <a:avLst/>
              <a:gdLst/>
              <a:ahLst/>
              <a:cxnLst/>
              <a:rect l="0" t="0" r="0" b="0"/>
              <a:pathLst>
                <a:path w="323000" h="382349">
                  <a:moveTo>
                    <a:pt x="94035" y="10528"/>
                  </a:moveTo>
                  <a:lnTo>
                    <a:pt x="51344" y="25100"/>
                  </a:lnTo>
                  <a:lnTo>
                    <a:pt x="41008" y="30771"/>
                  </a:lnTo>
                  <a:lnTo>
                    <a:pt x="26404" y="46431"/>
                  </a:lnTo>
                  <a:lnTo>
                    <a:pt x="11605" y="78098"/>
                  </a:lnTo>
                  <a:lnTo>
                    <a:pt x="2931" y="117116"/>
                  </a:lnTo>
                  <a:lnTo>
                    <a:pt x="0" y="172222"/>
                  </a:lnTo>
                  <a:lnTo>
                    <a:pt x="7827" y="226998"/>
                  </a:lnTo>
                  <a:lnTo>
                    <a:pt x="24047" y="289249"/>
                  </a:lnTo>
                  <a:lnTo>
                    <a:pt x="40023" y="319150"/>
                  </a:lnTo>
                  <a:lnTo>
                    <a:pt x="67552" y="350214"/>
                  </a:lnTo>
                  <a:lnTo>
                    <a:pt x="105572" y="375761"/>
                  </a:lnTo>
                  <a:lnTo>
                    <a:pt x="115764" y="380359"/>
                  </a:lnTo>
                  <a:lnTo>
                    <a:pt x="139568" y="382348"/>
                  </a:lnTo>
                  <a:lnTo>
                    <a:pt x="187387" y="374092"/>
                  </a:lnTo>
                  <a:lnTo>
                    <a:pt x="241249" y="346328"/>
                  </a:lnTo>
                  <a:lnTo>
                    <a:pt x="260069" y="331738"/>
                  </a:lnTo>
                  <a:lnTo>
                    <a:pt x="301858" y="271242"/>
                  </a:lnTo>
                  <a:lnTo>
                    <a:pt x="320621" y="219599"/>
                  </a:lnTo>
                  <a:lnTo>
                    <a:pt x="322999" y="181009"/>
                  </a:lnTo>
                  <a:lnTo>
                    <a:pt x="319409" y="153758"/>
                  </a:lnTo>
                  <a:lnTo>
                    <a:pt x="307675" y="129168"/>
                  </a:lnTo>
                  <a:lnTo>
                    <a:pt x="269915" y="74071"/>
                  </a:lnTo>
                  <a:lnTo>
                    <a:pt x="238395" y="34778"/>
                  </a:lnTo>
                  <a:lnTo>
                    <a:pt x="208948" y="14594"/>
                  </a:lnTo>
                  <a:lnTo>
                    <a:pt x="187222" y="6486"/>
                  </a:lnTo>
                  <a:lnTo>
                    <a:pt x="132026" y="1281"/>
                  </a:lnTo>
                  <a:lnTo>
                    <a:pt x="83507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1021264" y="4390383"/>
            <a:ext cx="734115" cy="428794"/>
            <a:chOff x="1021264" y="4390383"/>
            <a:chExt cx="734115" cy="428794"/>
          </a:xfrm>
        </p:grpSpPr>
        <p:sp>
          <p:nvSpPr>
            <p:cNvPr id="84" name="Freeform 83"/>
            <p:cNvSpPr/>
            <p:nvPr/>
          </p:nvSpPr>
          <p:spPr>
            <a:xfrm>
              <a:off x="1021264" y="4390383"/>
              <a:ext cx="694882" cy="406777"/>
            </a:xfrm>
            <a:custGeom>
              <a:avLst/>
              <a:gdLst/>
              <a:ahLst/>
              <a:cxnLst/>
              <a:rect l="0" t="0" r="0" b="0"/>
              <a:pathLst>
                <a:path w="694882" h="406777">
                  <a:moveTo>
                    <a:pt x="0" y="326384"/>
                  </a:moveTo>
                  <a:lnTo>
                    <a:pt x="15641" y="344364"/>
                  </a:lnTo>
                  <a:lnTo>
                    <a:pt x="40433" y="384947"/>
                  </a:lnTo>
                  <a:lnTo>
                    <a:pt x="60203" y="406776"/>
                  </a:lnTo>
                  <a:lnTo>
                    <a:pt x="64702" y="405715"/>
                  </a:lnTo>
                  <a:lnTo>
                    <a:pt x="67701" y="399158"/>
                  </a:lnTo>
                  <a:lnTo>
                    <a:pt x="72514" y="352197"/>
                  </a:lnTo>
                  <a:lnTo>
                    <a:pt x="66230" y="297861"/>
                  </a:lnTo>
                  <a:lnTo>
                    <a:pt x="63775" y="238948"/>
                  </a:lnTo>
                  <a:lnTo>
                    <a:pt x="63290" y="176921"/>
                  </a:lnTo>
                  <a:lnTo>
                    <a:pt x="63194" y="119609"/>
                  </a:lnTo>
                  <a:lnTo>
                    <a:pt x="66295" y="66347"/>
                  </a:lnTo>
                  <a:lnTo>
                    <a:pt x="68763" y="54760"/>
                  </a:lnTo>
                  <a:lnTo>
                    <a:pt x="75088" y="47035"/>
                  </a:lnTo>
                  <a:lnTo>
                    <a:pt x="94594" y="38452"/>
                  </a:lnTo>
                  <a:lnTo>
                    <a:pt x="145244" y="32942"/>
                  </a:lnTo>
                  <a:lnTo>
                    <a:pt x="200309" y="31854"/>
                  </a:lnTo>
                  <a:lnTo>
                    <a:pt x="261835" y="31639"/>
                  </a:lnTo>
                  <a:lnTo>
                    <a:pt x="321908" y="24360"/>
                  </a:lnTo>
                  <a:lnTo>
                    <a:pt x="378835" y="21709"/>
                  </a:lnTo>
                  <a:lnTo>
                    <a:pt x="435140" y="15596"/>
                  </a:lnTo>
                  <a:lnTo>
                    <a:pt x="492492" y="11530"/>
                  </a:lnTo>
                  <a:lnTo>
                    <a:pt x="555813" y="10726"/>
                  </a:lnTo>
                  <a:lnTo>
                    <a:pt x="613728" y="10568"/>
                  </a:lnTo>
                  <a:lnTo>
                    <a:pt x="674936" y="2200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5" name="Freeform 84"/>
            <p:cNvSpPr/>
            <p:nvPr/>
          </p:nvSpPr>
          <p:spPr>
            <a:xfrm>
              <a:off x="1210777" y="4569367"/>
              <a:ext cx="1" cy="231628"/>
            </a:xfrm>
            <a:custGeom>
              <a:avLst/>
              <a:gdLst/>
              <a:ahLst/>
              <a:cxnLst/>
              <a:rect l="0" t="0" r="0" b="0"/>
              <a:pathLst>
                <a:path w="1" h="231628">
                  <a:moveTo>
                    <a:pt x="0" y="0"/>
                  </a:moveTo>
                  <a:lnTo>
                    <a:pt x="0" y="58617"/>
                  </a:lnTo>
                  <a:lnTo>
                    <a:pt x="0" y="112791"/>
                  </a:lnTo>
                  <a:lnTo>
                    <a:pt x="0" y="168553"/>
                  </a:lnTo>
                  <a:lnTo>
                    <a:pt x="0" y="23162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Freeform 85"/>
            <p:cNvSpPr/>
            <p:nvPr/>
          </p:nvSpPr>
          <p:spPr>
            <a:xfrm>
              <a:off x="1294793" y="4548311"/>
              <a:ext cx="193470" cy="270866"/>
            </a:xfrm>
            <a:custGeom>
              <a:avLst/>
              <a:gdLst/>
              <a:ahLst/>
              <a:cxnLst/>
              <a:rect l="0" t="0" r="0" b="0"/>
              <a:pathLst>
                <a:path w="193470" h="270866">
                  <a:moveTo>
                    <a:pt x="105497" y="0"/>
                  </a:moveTo>
                  <a:lnTo>
                    <a:pt x="51622" y="17958"/>
                  </a:lnTo>
                  <a:lnTo>
                    <a:pt x="22073" y="29367"/>
                  </a:lnTo>
                  <a:lnTo>
                    <a:pt x="5639" y="40738"/>
                  </a:lnTo>
                  <a:lnTo>
                    <a:pt x="1490" y="48215"/>
                  </a:lnTo>
                  <a:lnTo>
                    <a:pt x="0" y="65882"/>
                  </a:lnTo>
                  <a:lnTo>
                    <a:pt x="8517" y="119290"/>
                  </a:lnTo>
                  <a:lnTo>
                    <a:pt x="9258" y="132169"/>
                  </a:lnTo>
                  <a:lnTo>
                    <a:pt x="12092" y="138416"/>
                  </a:lnTo>
                  <a:lnTo>
                    <a:pt x="16321" y="140240"/>
                  </a:lnTo>
                  <a:lnTo>
                    <a:pt x="21479" y="139117"/>
                  </a:lnTo>
                  <a:lnTo>
                    <a:pt x="75515" y="109491"/>
                  </a:lnTo>
                  <a:lnTo>
                    <a:pt x="95681" y="102084"/>
                  </a:lnTo>
                  <a:lnTo>
                    <a:pt x="116342" y="101133"/>
                  </a:lnTo>
                  <a:lnTo>
                    <a:pt x="158202" y="110054"/>
                  </a:lnTo>
                  <a:lnTo>
                    <a:pt x="166370" y="115483"/>
                  </a:lnTo>
                  <a:lnTo>
                    <a:pt x="178565" y="130874"/>
                  </a:lnTo>
                  <a:lnTo>
                    <a:pt x="192007" y="159270"/>
                  </a:lnTo>
                  <a:lnTo>
                    <a:pt x="193469" y="179581"/>
                  </a:lnTo>
                  <a:lnTo>
                    <a:pt x="189049" y="200306"/>
                  </a:lnTo>
                  <a:lnTo>
                    <a:pt x="173407" y="230535"/>
                  </a:lnTo>
                  <a:lnTo>
                    <a:pt x="160635" y="247129"/>
                  </a:lnTo>
                  <a:lnTo>
                    <a:pt x="134702" y="264036"/>
                  </a:lnTo>
                  <a:lnTo>
                    <a:pt x="99202" y="270865"/>
                  </a:lnTo>
                  <a:lnTo>
                    <a:pt x="75793" y="266224"/>
                  </a:lnTo>
                  <a:lnTo>
                    <a:pt x="31797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7" name="Freeform 86"/>
            <p:cNvSpPr/>
            <p:nvPr/>
          </p:nvSpPr>
          <p:spPr>
            <a:xfrm>
              <a:off x="1548912" y="4594886"/>
              <a:ext cx="206467" cy="221163"/>
            </a:xfrm>
            <a:custGeom>
              <a:avLst/>
              <a:gdLst/>
              <a:ahLst/>
              <a:cxnLst/>
              <a:rect l="0" t="0" r="0" b="0"/>
              <a:pathLst>
                <a:path w="206467" h="221163">
                  <a:moveTo>
                    <a:pt x="83005" y="27124"/>
                  </a:moveTo>
                  <a:lnTo>
                    <a:pt x="71826" y="15946"/>
                  </a:lnTo>
                  <a:lnTo>
                    <a:pt x="66194" y="14993"/>
                  </a:lnTo>
                  <a:lnTo>
                    <a:pt x="60099" y="16697"/>
                  </a:lnTo>
                  <a:lnTo>
                    <a:pt x="33507" y="36242"/>
                  </a:lnTo>
                  <a:lnTo>
                    <a:pt x="12706" y="61411"/>
                  </a:lnTo>
                  <a:lnTo>
                    <a:pt x="4968" y="87207"/>
                  </a:lnTo>
                  <a:lnTo>
                    <a:pt x="0" y="145837"/>
                  </a:lnTo>
                  <a:lnTo>
                    <a:pt x="5559" y="168013"/>
                  </a:lnTo>
                  <a:lnTo>
                    <a:pt x="28193" y="206903"/>
                  </a:lnTo>
                  <a:lnTo>
                    <a:pt x="37105" y="213657"/>
                  </a:lnTo>
                  <a:lnTo>
                    <a:pt x="59485" y="221162"/>
                  </a:lnTo>
                  <a:lnTo>
                    <a:pt x="92804" y="219798"/>
                  </a:lnTo>
                  <a:lnTo>
                    <a:pt x="135503" y="207686"/>
                  </a:lnTo>
                  <a:lnTo>
                    <a:pt x="174613" y="183977"/>
                  </a:lnTo>
                  <a:lnTo>
                    <a:pt x="189230" y="169366"/>
                  </a:lnTo>
                  <a:lnTo>
                    <a:pt x="199626" y="151174"/>
                  </a:lnTo>
                  <a:lnTo>
                    <a:pt x="206466" y="115612"/>
                  </a:lnTo>
                  <a:lnTo>
                    <a:pt x="202904" y="75440"/>
                  </a:lnTo>
                  <a:lnTo>
                    <a:pt x="188850" y="39490"/>
                  </a:lnTo>
                  <a:lnTo>
                    <a:pt x="169868" y="12201"/>
                  </a:lnTo>
                  <a:lnTo>
                    <a:pt x="150077" y="2944"/>
                  </a:lnTo>
                  <a:lnTo>
                    <a:pt x="126853" y="0"/>
                  </a:lnTo>
                  <a:lnTo>
                    <a:pt x="83005" y="606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8" name="Group 97"/>
          <p:cNvGrpSpPr/>
          <p:nvPr/>
        </p:nvGrpSpPr>
        <p:grpSpPr>
          <a:xfrm>
            <a:off x="3159470" y="1853344"/>
            <a:ext cx="2701008" cy="510900"/>
            <a:chOff x="3159470" y="1853344"/>
            <a:chExt cx="2701008" cy="510900"/>
          </a:xfrm>
        </p:grpSpPr>
        <p:grpSp>
          <p:nvGrpSpPr>
            <p:cNvPr id="91" name="Group 90"/>
            <p:cNvGrpSpPr/>
            <p:nvPr/>
          </p:nvGrpSpPr>
          <p:grpSpPr>
            <a:xfrm>
              <a:off x="3159470" y="1969564"/>
              <a:ext cx="758053" cy="389149"/>
              <a:chOff x="3159470" y="1969564"/>
              <a:chExt cx="758053" cy="389149"/>
            </a:xfrm>
          </p:grpSpPr>
          <p:sp>
            <p:nvSpPr>
              <p:cNvPr id="89" name="Freeform 88"/>
              <p:cNvSpPr/>
              <p:nvPr/>
            </p:nvSpPr>
            <p:spPr>
              <a:xfrm>
                <a:off x="3159470" y="1969564"/>
                <a:ext cx="386304" cy="389149"/>
              </a:xfrm>
              <a:custGeom>
                <a:avLst/>
                <a:gdLst/>
                <a:ahLst/>
                <a:cxnLst/>
                <a:rect l="0" t="0" r="0" b="0"/>
                <a:pathLst>
                  <a:path w="386304" h="389149">
                    <a:moveTo>
                      <a:pt x="0" y="20651"/>
                    </a:moveTo>
                    <a:lnTo>
                      <a:pt x="37478" y="12317"/>
                    </a:lnTo>
                    <a:lnTo>
                      <a:pt x="88902" y="10556"/>
                    </a:lnTo>
                    <a:lnTo>
                      <a:pt x="144120" y="9038"/>
                    </a:lnTo>
                    <a:lnTo>
                      <a:pt x="200087" y="4925"/>
                    </a:lnTo>
                    <a:lnTo>
                      <a:pt x="256202" y="9096"/>
                    </a:lnTo>
                    <a:lnTo>
                      <a:pt x="318052" y="1654"/>
                    </a:lnTo>
                    <a:lnTo>
                      <a:pt x="372441" y="0"/>
                    </a:lnTo>
                    <a:lnTo>
                      <a:pt x="380485" y="3374"/>
                    </a:lnTo>
                    <a:lnTo>
                      <a:pt x="384678" y="9133"/>
                    </a:lnTo>
                    <a:lnTo>
                      <a:pt x="386303" y="16482"/>
                    </a:lnTo>
                    <a:lnTo>
                      <a:pt x="385048" y="23720"/>
                    </a:lnTo>
                    <a:lnTo>
                      <a:pt x="377413" y="38003"/>
                    </a:lnTo>
                    <a:lnTo>
                      <a:pt x="340338" y="94555"/>
                    </a:lnTo>
                    <a:lnTo>
                      <a:pt x="287639" y="153883"/>
                    </a:lnTo>
                    <a:lnTo>
                      <a:pt x="238638" y="210373"/>
                    </a:lnTo>
                    <a:lnTo>
                      <a:pt x="213688" y="244217"/>
                    </a:lnTo>
                    <a:lnTo>
                      <a:pt x="197846" y="270946"/>
                    </a:lnTo>
                    <a:lnTo>
                      <a:pt x="150780" y="331393"/>
                    </a:lnTo>
                    <a:lnTo>
                      <a:pt x="94756" y="389148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Freeform 89"/>
              <p:cNvSpPr/>
              <p:nvPr/>
            </p:nvSpPr>
            <p:spPr>
              <a:xfrm>
                <a:off x="3596203" y="2011272"/>
                <a:ext cx="321320" cy="236597"/>
              </a:xfrm>
              <a:custGeom>
                <a:avLst/>
                <a:gdLst/>
                <a:ahLst/>
                <a:cxnLst/>
                <a:rect l="0" t="0" r="0" b="0"/>
                <a:pathLst>
                  <a:path w="321320" h="236597">
                    <a:moveTo>
                      <a:pt x="310791" y="0"/>
                    </a:moveTo>
                    <a:lnTo>
                      <a:pt x="255131" y="39542"/>
                    </a:lnTo>
                    <a:lnTo>
                      <a:pt x="194712" y="62945"/>
                    </a:lnTo>
                    <a:lnTo>
                      <a:pt x="174972" y="71259"/>
                    </a:lnTo>
                    <a:lnTo>
                      <a:pt x="120291" y="101961"/>
                    </a:lnTo>
                    <a:lnTo>
                      <a:pt x="58020" y="132298"/>
                    </a:lnTo>
                    <a:lnTo>
                      <a:pt x="5453" y="150768"/>
                    </a:lnTo>
                    <a:lnTo>
                      <a:pt x="777" y="156664"/>
                    </a:lnTo>
                    <a:lnTo>
                      <a:pt x="0" y="164104"/>
                    </a:lnTo>
                    <a:lnTo>
                      <a:pt x="1821" y="172574"/>
                    </a:lnTo>
                    <a:lnTo>
                      <a:pt x="8885" y="178220"/>
                    </a:lnTo>
                    <a:lnTo>
                      <a:pt x="67237" y="193615"/>
                    </a:lnTo>
                    <a:lnTo>
                      <a:pt x="129426" y="210647"/>
                    </a:lnTo>
                    <a:lnTo>
                      <a:pt x="179039" y="219034"/>
                    </a:lnTo>
                    <a:lnTo>
                      <a:pt x="239965" y="229096"/>
                    </a:lnTo>
                    <a:lnTo>
                      <a:pt x="276937" y="236596"/>
                    </a:lnTo>
                    <a:lnTo>
                      <a:pt x="321319" y="231627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7" name="Group 96"/>
            <p:cNvGrpSpPr/>
            <p:nvPr/>
          </p:nvGrpSpPr>
          <p:grpSpPr>
            <a:xfrm>
              <a:off x="4096506" y="1853344"/>
              <a:ext cx="1763972" cy="510900"/>
              <a:chOff x="4096506" y="1853344"/>
              <a:chExt cx="1763972" cy="510900"/>
            </a:xfrm>
          </p:grpSpPr>
          <p:sp>
            <p:nvSpPr>
              <p:cNvPr id="92" name="Freeform 91"/>
              <p:cNvSpPr/>
              <p:nvPr/>
            </p:nvSpPr>
            <p:spPr>
              <a:xfrm>
                <a:off x="4096506" y="1853344"/>
                <a:ext cx="800167" cy="510900"/>
              </a:xfrm>
              <a:custGeom>
                <a:avLst/>
                <a:gdLst/>
                <a:ahLst/>
                <a:cxnLst/>
                <a:rect l="0" t="0" r="0" b="0"/>
                <a:pathLst>
                  <a:path w="800167" h="510900">
                    <a:moveTo>
                      <a:pt x="0" y="400083"/>
                    </a:moveTo>
                    <a:lnTo>
                      <a:pt x="17959" y="453958"/>
                    </a:lnTo>
                    <a:lnTo>
                      <a:pt x="35150" y="505530"/>
                    </a:lnTo>
                    <a:lnTo>
                      <a:pt x="39811" y="510155"/>
                    </a:lnTo>
                    <a:lnTo>
                      <a:pt x="45258" y="510899"/>
                    </a:lnTo>
                    <a:lnTo>
                      <a:pt x="51229" y="509055"/>
                    </a:lnTo>
                    <a:lnTo>
                      <a:pt x="55210" y="503147"/>
                    </a:lnTo>
                    <a:lnTo>
                      <a:pt x="60813" y="471305"/>
                    </a:lnTo>
                    <a:lnTo>
                      <a:pt x="62705" y="411855"/>
                    </a:lnTo>
                    <a:lnTo>
                      <a:pt x="68668" y="354705"/>
                    </a:lnTo>
                    <a:lnTo>
                      <a:pt x="72706" y="297186"/>
                    </a:lnTo>
                    <a:lnTo>
                      <a:pt x="73504" y="233832"/>
                    </a:lnTo>
                    <a:lnTo>
                      <a:pt x="73661" y="175911"/>
                    </a:lnTo>
                    <a:lnTo>
                      <a:pt x="73692" y="119409"/>
                    </a:lnTo>
                    <a:lnTo>
                      <a:pt x="73699" y="63188"/>
                    </a:lnTo>
                    <a:lnTo>
                      <a:pt x="76039" y="37442"/>
                    </a:lnTo>
                    <a:lnTo>
                      <a:pt x="84878" y="18201"/>
                    </a:lnTo>
                    <a:lnTo>
                      <a:pt x="92851" y="12134"/>
                    </a:lnTo>
                    <a:lnTo>
                      <a:pt x="114187" y="5393"/>
                    </a:lnTo>
                    <a:lnTo>
                      <a:pt x="167182" y="1065"/>
                    </a:lnTo>
                    <a:lnTo>
                      <a:pt x="215782" y="316"/>
                    </a:lnTo>
                    <a:lnTo>
                      <a:pt x="267227" y="94"/>
                    </a:lnTo>
                    <a:lnTo>
                      <a:pt x="318345" y="28"/>
                    </a:lnTo>
                    <a:lnTo>
                      <a:pt x="378132" y="6"/>
                    </a:lnTo>
                    <a:lnTo>
                      <a:pt x="440591" y="1"/>
                    </a:lnTo>
                    <a:lnTo>
                      <a:pt x="500848" y="0"/>
                    </a:lnTo>
                    <a:lnTo>
                      <a:pt x="560931" y="0"/>
                    </a:lnTo>
                    <a:lnTo>
                      <a:pt x="623188" y="0"/>
                    </a:lnTo>
                    <a:lnTo>
                      <a:pt x="680546" y="0"/>
                    </a:lnTo>
                    <a:lnTo>
                      <a:pt x="736937" y="0"/>
                    </a:lnTo>
                    <a:lnTo>
                      <a:pt x="800166" y="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3" name="Freeform 92"/>
              <p:cNvSpPr/>
              <p:nvPr/>
            </p:nvSpPr>
            <p:spPr>
              <a:xfrm>
                <a:off x="4237128" y="2011272"/>
                <a:ext cx="213125" cy="311911"/>
              </a:xfrm>
              <a:custGeom>
                <a:avLst/>
                <a:gdLst/>
                <a:ahLst/>
                <a:cxnLst/>
                <a:rect l="0" t="0" r="0" b="0"/>
                <a:pathLst>
                  <a:path w="213125" h="311911">
                    <a:moveTo>
                      <a:pt x="164705" y="0"/>
                    </a:moveTo>
                    <a:lnTo>
                      <a:pt x="122013" y="3119"/>
                    </a:lnTo>
                    <a:lnTo>
                      <a:pt x="61467" y="17958"/>
                    </a:lnTo>
                    <a:lnTo>
                      <a:pt x="34203" y="24749"/>
                    </a:lnTo>
                    <a:lnTo>
                      <a:pt x="23892" y="30537"/>
                    </a:lnTo>
                    <a:lnTo>
                      <a:pt x="9315" y="46327"/>
                    </a:lnTo>
                    <a:lnTo>
                      <a:pt x="2056" y="68163"/>
                    </a:lnTo>
                    <a:lnTo>
                      <a:pt x="0" y="92296"/>
                    </a:lnTo>
                    <a:lnTo>
                      <a:pt x="2985" y="114719"/>
                    </a:lnTo>
                    <a:lnTo>
                      <a:pt x="11331" y="133264"/>
                    </a:lnTo>
                    <a:lnTo>
                      <a:pt x="16832" y="141485"/>
                    </a:lnTo>
                    <a:lnTo>
                      <a:pt x="22839" y="143456"/>
                    </a:lnTo>
                    <a:lnTo>
                      <a:pt x="29183" y="141261"/>
                    </a:lnTo>
                    <a:lnTo>
                      <a:pt x="52410" y="127643"/>
                    </a:lnTo>
                    <a:lnTo>
                      <a:pt x="72682" y="121071"/>
                    </a:lnTo>
                    <a:lnTo>
                      <a:pt x="109233" y="118541"/>
                    </a:lnTo>
                    <a:lnTo>
                      <a:pt x="131862" y="122095"/>
                    </a:lnTo>
                    <a:lnTo>
                      <a:pt x="150498" y="130693"/>
                    </a:lnTo>
                    <a:lnTo>
                      <a:pt x="166579" y="143484"/>
                    </a:lnTo>
                    <a:lnTo>
                      <a:pt x="203094" y="190384"/>
                    </a:lnTo>
                    <a:lnTo>
                      <a:pt x="211012" y="214076"/>
                    </a:lnTo>
                    <a:lnTo>
                      <a:pt x="213124" y="226945"/>
                    </a:lnTo>
                    <a:lnTo>
                      <a:pt x="209231" y="250603"/>
                    </a:lnTo>
                    <a:lnTo>
                      <a:pt x="204918" y="261825"/>
                    </a:lnTo>
                    <a:lnTo>
                      <a:pt x="190766" y="277413"/>
                    </a:lnTo>
                    <a:lnTo>
                      <a:pt x="147496" y="302542"/>
                    </a:lnTo>
                    <a:lnTo>
                      <a:pt x="107613" y="311910"/>
                    </a:lnTo>
                    <a:lnTo>
                      <a:pt x="52812" y="307002"/>
                    </a:lnTo>
                    <a:lnTo>
                      <a:pt x="27834" y="305326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4" name="Freeform 93"/>
              <p:cNvSpPr/>
              <p:nvPr/>
            </p:nvSpPr>
            <p:spPr>
              <a:xfrm>
                <a:off x="4478520" y="2068304"/>
                <a:ext cx="268486" cy="255413"/>
              </a:xfrm>
              <a:custGeom>
                <a:avLst/>
                <a:gdLst/>
                <a:ahLst/>
                <a:cxnLst/>
                <a:rect l="0" t="0" r="0" b="0"/>
                <a:pathLst>
                  <a:path w="268486" h="255413">
                    <a:moveTo>
                      <a:pt x="175997" y="27196"/>
                    </a:moveTo>
                    <a:lnTo>
                      <a:pt x="170408" y="10428"/>
                    </a:lnTo>
                    <a:lnTo>
                      <a:pt x="162912" y="5489"/>
                    </a:lnTo>
                    <a:lnTo>
                      <a:pt x="138986" y="0"/>
                    </a:lnTo>
                    <a:lnTo>
                      <a:pt x="111974" y="3801"/>
                    </a:lnTo>
                    <a:lnTo>
                      <a:pt x="86711" y="14458"/>
                    </a:lnTo>
                    <a:lnTo>
                      <a:pt x="36405" y="62804"/>
                    </a:lnTo>
                    <a:lnTo>
                      <a:pt x="15963" y="92729"/>
                    </a:lnTo>
                    <a:lnTo>
                      <a:pt x="3147" y="130711"/>
                    </a:lnTo>
                    <a:lnTo>
                      <a:pt x="0" y="170431"/>
                    </a:lnTo>
                    <a:lnTo>
                      <a:pt x="7126" y="204946"/>
                    </a:lnTo>
                    <a:lnTo>
                      <a:pt x="17495" y="226689"/>
                    </a:lnTo>
                    <a:lnTo>
                      <a:pt x="36142" y="241811"/>
                    </a:lnTo>
                    <a:lnTo>
                      <a:pt x="60027" y="251262"/>
                    </a:lnTo>
                    <a:lnTo>
                      <a:pt x="99781" y="255412"/>
                    </a:lnTo>
                    <a:lnTo>
                      <a:pt x="152017" y="246927"/>
                    </a:lnTo>
                    <a:lnTo>
                      <a:pt x="173528" y="239498"/>
                    </a:lnTo>
                    <a:lnTo>
                      <a:pt x="221096" y="202206"/>
                    </a:lnTo>
                    <a:lnTo>
                      <a:pt x="241352" y="180306"/>
                    </a:lnTo>
                    <a:lnTo>
                      <a:pt x="263097" y="131846"/>
                    </a:lnTo>
                    <a:lnTo>
                      <a:pt x="268485" y="95118"/>
                    </a:lnTo>
                    <a:lnTo>
                      <a:pt x="263506" y="71421"/>
                    </a:lnTo>
                    <a:lnTo>
                      <a:pt x="252324" y="50361"/>
                    </a:lnTo>
                    <a:lnTo>
                      <a:pt x="235656" y="33202"/>
                    </a:lnTo>
                    <a:lnTo>
                      <a:pt x="198700" y="12698"/>
                    </a:lnTo>
                    <a:lnTo>
                      <a:pt x="175997" y="6139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5" name="Freeform 94"/>
              <p:cNvSpPr/>
              <p:nvPr/>
            </p:nvSpPr>
            <p:spPr>
              <a:xfrm>
                <a:off x="5036098" y="1958629"/>
                <a:ext cx="250130" cy="284271"/>
              </a:xfrm>
              <a:custGeom>
                <a:avLst/>
                <a:gdLst/>
                <a:ahLst/>
                <a:cxnLst/>
                <a:rect l="0" t="0" r="0" b="0"/>
                <a:pathLst>
                  <a:path w="250130" h="284271">
                    <a:moveTo>
                      <a:pt x="239600" y="0"/>
                    </a:moveTo>
                    <a:lnTo>
                      <a:pt x="184513" y="49498"/>
                    </a:lnTo>
                    <a:lnTo>
                      <a:pt x="123572" y="91279"/>
                    </a:lnTo>
                    <a:lnTo>
                      <a:pt x="60597" y="133364"/>
                    </a:lnTo>
                    <a:lnTo>
                      <a:pt x="3032" y="175475"/>
                    </a:lnTo>
                    <a:lnTo>
                      <a:pt x="0" y="182494"/>
                    </a:lnTo>
                    <a:lnTo>
                      <a:pt x="318" y="189513"/>
                    </a:lnTo>
                    <a:lnTo>
                      <a:pt x="2870" y="196532"/>
                    </a:lnTo>
                    <a:lnTo>
                      <a:pt x="15064" y="207450"/>
                    </a:lnTo>
                    <a:lnTo>
                      <a:pt x="63889" y="227707"/>
                    </a:lnTo>
                    <a:lnTo>
                      <a:pt x="119581" y="242074"/>
                    </a:lnTo>
                    <a:lnTo>
                      <a:pt x="175875" y="259692"/>
                    </a:lnTo>
                    <a:lnTo>
                      <a:pt x="236042" y="279589"/>
                    </a:lnTo>
                    <a:lnTo>
                      <a:pt x="250129" y="284270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Freeform 95"/>
              <p:cNvSpPr/>
              <p:nvPr/>
            </p:nvSpPr>
            <p:spPr>
              <a:xfrm>
                <a:off x="5580478" y="1868792"/>
                <a:ext cx="280000" cy="426563"/>
              </a:xfrm>
              <a:custGeom>
                <a:avLst/>
                <a:gdLst/>
                <a:ahLst/>
                <a:cxnLst/>
                <a:rect l="0" t="0" r="0" b="0"/>
                <a:pathLst>
                  <a:path w="280000" h="426563">
                    <a:moveTo>
                      <a:pt x="221645" y="110894"/>
                    </a:moveTo>
                    <a:lnTo>
                      <a:pt x="166558" y="160392"/>
                    </a:lnTo>
                    <a:lnTo>
                      <a:pt x="119158" y="214956"/>
                    </a:lnTo>
                    <a:lnTo>
                      <a:pt x="88837" y="269230"/>
                    </a:lnTo>
                    <a:lnTo>
                      <a:pt x="62657" y="320635"/>
                    </a:lnTo>
                    <a:lnTo>
                      <a:pt x="55059" y="374636"/>
                    </a:lnTo>
                    <a:lnTo>
                      <a:pt x="54436" y="388497"/>
                    </a:lnTo>
                    <a:lnTo>
                      <a:pt x="57529" y="400078"/>
                    </a:lnTo>
                    <a:lnTo>
                      <a:pt x="70326" y="419185"/>
                    </a:lnTo>
                    <a:lnTo>
                      <a:pt x="80991" y="424046"/>
                    </a:lnTo>
                    <a:lnTo>
                      <a:pt x="137017" y="426562"/>
                    </a:lnTo>
                    <a:lnTo>
                      <a:pt x="162976" y="424326"/>
                    </a:lnTo>
                    <a:lnTo>
                      <a:pt x="182312" y="415534"/>
                    </a:lnTo>
                    <a:lnTo>
                      <a:pt x="213789" y="389655"/>
                    </a:lnTo>
                    <a:lnTo>
                      <a:pt x="228292" y="371659"/>
                    </a:lnTo>
                    <a:lnTo>
                      <a:pt x="233178" y="348842"/>
                    </a:lnTo>
                    <a:lnTo>
                      <a:pt x="230280" y="324273"/>
                    </a:lnTo>
                    <a:lnTo>
                      <a:pt x="202924" y="263602"/>
                    </a:lnTo>
                    <a:lnTo>
                      <a:pt x="158979" y="217228"/>
                    </a:lnTo>
                    <a:lnTo>
                      <a:pt x="105238" y="177392"/>
                    </a:lnTo>
                    <a:lnTo>
                      <a:pt x="45139" y="139408"/>
                    </a:lnTo>
                    <a:lnTo>
                      <a:pt x="12258" y="107861"/>
                    </a:lnTo>
                    <a:lnTo>
                      <a:pt x="4844" y="98343"/>
                    </a:lnTo>
                    <a:lnTo>
                      <a:pt x="1072" y="88489"/>
                    </a:lnTo>
                    <a:lnTo>
                      <a:pt x="0" y="68181"/>
                    </a:lnTo>
                    <a:lnTo>
                      <a:pt x="6543" y="50576"/>
                    </a:lnTo>
                    <a:lnTo>
                      <a:pt x="11563" y="42606"/>
                    </a:lnTo>
                    <a:lnTo>
                      <a:pt x="26500" y="30631"/>
                    </a:lnTo>
                    <a:lnTo>
                      <a:pt x="64685" y="13411"/>
                    </a:lnTo>
                    <a:lnTo>
                      <a:pt x="124821" y="3517"/>
                    </a:lnTo>
                    <a:lnTo>
                      <a:pt x="148197" y="0"/>
                    </a:lnTo>
                    <a:lnTo>
                      <a:pt x="209532" y="10228"/>
                    </a:lnTo>
                    <a:lnTo>
                      <a:pt x="242233" y="19976"/>
                    </a:lnTo>
                    <a:lnTo>
                      <a:pt x="260431" y="33051"/>
                    </a:lnTo>
                    <a:lnTo>
                      <a:pt x="268559" y="41451"/>
                    </a:lnTo>
                    <a:lnTo>
                      <a:pt x="277591" y="63263"/>
                    </a:lnTo>
                    <a:lnTo>
                      <a:pt x="279999" y="75630"/>
                    </a:lnTo>
                    <a:lnTo>
                      <a:pt x="276436" y="95611"/>
                    </a:lnTo>
                    <a:lnTo>
                      <a:pt x="253231" y="131951"/>
                    </a:lnTo>
                  </a:path>
                </a:pathLst>
              </a:custGeom>
              <a:ln w="38100" cap="flat" cmpd="sng" algn="ctr">
                <a:solidFill>
                  <a:srgbClr val="009300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107" name="Group 106"/>
          <p:cNvGrpSpPr/>
          <p:nvPr/>
        </p:nvGrpSpPr>
        <p:grpSpPr>
          <a:xfrm>
            <a:off x="3084039" y="2982394"/>
            <a:ext cx="2338225" cy="509298"/>
            <a:chOff x="3084039" y="2982394"/>
            <a:chExt cx="2338225" cy="509298"/>
          </a:xfrm>
        </p:grpSpPr>
        <p:sp>
          <p:nvSpPr>
            <p:cNvPr id="99" name="Freeform 98"/>
            <p:cNvSpPr/>
            <p:nvPr/>
          </p:nvSpPr>
          <p:spPr>
            <a:xfrm>
              <a:off x="3084039" y="3059180"/>
              <a:ext cx="193417" cy="428583"/>
            </a:xfrm>
            <a:custGeom>
              <a:avLst/>
              <a:gdLst/>
              <a:ahLst/>
              <a:cxnLst/>
              <a:rect l="0" t="0" r="0" b="0"/>
              <a:pathLst>
                <a:path w="193417" h="428583">
                  <a:moveTo>
                    <a:pt x="193416" y="133784"/>
                  </a:moveTo>
                  <a:lnTo>
                    <a:pt x="190297" y="91092"/>
                  </a:lnTo>
                  <a:lnTo>
                    <a:pt x="174288" y="40121"/>
                  </a:lnTo>
                  <a:lnTo>
                    <a:pt x="163078" y="23526"/>
                  </a:lnTo>
                  <a:lnTo>
                    <a:pt x="147177" y="11471"/>
                  </a:lnTo>
                  <a:lnTo>
                    <a:pt x="126072" y="3383"/>
                  </a:lnTo>
                  <a:lnTo>
                    <a:pt x="83645" y="0"/>
                  </a:lnTo>
                  <a:lnTo>
                    <a:pt x="59231" y="3355"/>
                  </a:lnTo>
                  <a:lnTo>
                    <a:pt x="39802" y="11864"/>
                  </a:lnTo>
                  <a:lnTo>
                    <a:pt x="31345" y="17409"/>
                  </a:lnTo>
                  <a:lnTo>
                    <a:pt x="18829" y="32929"/>
                  </a:lnTo>
                  <a:lnTo>
                    <a:pt x="1262" y="71488"/>
                  </a:lnTo>
                  <a:lnTo>
                    <a:pt x="0" y="92059"/>
                  </a:lnTo>
                  <a:lnTo>
                    <a:pt x="12964" y="151599"/>
                  </a:lnTo>
                  <a:lnTo>
                    <a:pt x="23918" y="174457"/>
                  </a:lnTo>
                  <a:lnTo>
                    <a:pt x="39705" y="190075"/>
                  </a:lnTo>
                  <a:lnTo>
                    <a:pt x="59589" y="199746"/>
                  </a:lnTo>
                  <a:lnTo>
                    <a:pt x="84024" y="204044"/>
                  </a:lnTo>
                  <a:lnTo>
                    <a:pt x="104243" y="199716"/>
                  </a:lnTo>
                  <a:lnTo>
                    <a:pt x="136288" y="177873"/>
                  </a:lnTo>
                  <a:lnTo>
                    <a:pt x="163977" y="142623"/>
                  </a:lnTo>
                  <a:lnTo>
                    <a:pt x="173703" y="122504"/>
                  </a:lnTo>
                  <a:lnTo>
                    <a:pt x="176765" y="120415"/>
                  </a:lnTo>
                  <a:lnTo>
                    <a:pt x="178805" y="123702"/>
                  </a:lnTo>
                  <a:lnTo>
                    <a:pt x="182350" y="182456"/>
                  </a:lnTo>
                  <a:lnTo>
                    <a:pt x="182781" y="242097"/>
                  </a:lnTo>
                  <a:lnTo>
                    <a:pt x="182867" y="304268"/>
                  </a:lnTo>
                  <a:lnTo>
                    <a:pt x="181713" y="360439"/>
                  </a:lnTo>
                  <a:lnTo>
                    <a:pt x="174553" y="403423"/>
                  </a:lnTo>
                  <a:lnTo>
                    <a:pt x="172359" y="428582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>
              <a:off x="3436684" y="3119264"/>
              <a:ext cx="230326" cy="252685"/>
            </a:xfrm>
            <a:custGeom>
              <a:avLst/>
              <a:gdLst/>
              <a:ahLst/>
              <a:cxnLst/>
              <a:rect l="0" t="0" r="0" b="0"/>
              <a:pathLst>
                <a:path w="230326" h="252685">
                  <a:moveTo>
                    <a:pt x="230325" y="0"/>
                  </a:moveTo>
                  <a:lnTo>
                    <a:pt x="181425" y="42662"/>
                  </a:lnTo>
                  <a:lnTo>
                    <a:pt x="125533" y="77281"/>
                  </a:lnTo>
                  <a:lnTo>
                    <a:pt x="72463" y="112314"/>
                  </a:lnTo>
                  <a:lnTo>
                    <a:pt x="9233" y="145354"/>
                  </a:lnTo>
                  <a:lnTo>
                    <a:pt x="3382" y="153055"/>
                  </a:lnTo>
                  <a:lnTo>
                    <a:pt x="651" y="161698"/>
                  </a:lnTo>
                  <a:lnTo>
                    <a:pt x="0" y="170970"/>
                  </a:lnTo>
                  <a:lnTo>
                    <a:pt x="4246" y="178321"/>
                  </a:lnTo>
                  <a:lnTo>
                    <a:pt x="21441" y="189608"/>
                  </a:lnTo>
                  <a:lnTo>
                    <a:pt x="83074" y="213780"/>
                  </a:lnTo>
                  <a:lnTo>
                    <a:pt x="146110" y="235111"/>
                  </a:lnTo>
                  <a:lnTo>
                    <a:pt x="198740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Freeform 100"/>
            <p:cNvSpPr/>
            <p:nvPr/>
          </p:nvSpPr>
          <p:spPr>
            <a:xfrm>
              <a:off x="3761766" y="2982394"/>
              <a:ext cx="694882" cy="436272"/>
            </a:xfrm>
            <a:custGeom>
              <a:avLst/>
              <a:gdLst/>
              <a:ahLst/>
              <a:cxnLst/>
              <a:rect l="0" t="0" r="0" b="0"/>
              <a:pathLst>
                <a:path w="694882" h="436272">
                  <a:moveTo>
                    <a:pt x="0" y="315855"/>
                  </a:moveTo>
                  <a:lnTo>
                    <a:pt x="9575" y="339901"/>
                  </a:lnTo>
                  <a:lnTo>
                    <a:pt x="44664" y="397857"/>
                  </a:lnTo>
                  <a:lnTo>
                    <a:pt x="60807" y="423600"/>
                  </a:lnTo>
                  <a:lnTo>
                    <a:pt x="65105" y="433309"/>
                  </a:lnTo>
                  <a:lnTo>
                    <a:pt x="70309" y="436271"/>
                  </a:lnTo>
                  <a:lnTo>
                    <a:pt x="76119" y="434737"/>
                  </a:lnTo>
                  <a:lnTo>
                    <a:pt x="82331" y="430205"/>
                  </a:lnTo>
                  <a:lnTo>
                    <a:pt x="89234" y="412691"/>
                  </a:lnTo>
                  <a:lnTo>
                    <a:pt x="101265" y="349837"/>
                  </a:lnTo>
                  <a:lnTo>
                    <a:pt x="107610" y="294578"/>
                  </a:lnTo>
                  <a:lnTo>
                    <a:pt x="114193" y="238602"/>
                  </a:lnTo>
                  <a:lnTo>
                    <a:pt x="114324" y="175250"/>
                  </a:lnTo>
                  <a:lnTo>
                    <a:pt x="110537" y="119582"/>
                  </a:lnTo>
                  <a:lnTo>
                    <a:pt x="115808" y="96431"/>
                  </a:lnTo>
                  <a:lnTo>
                    <a:pt x="125950" y="74444"/>
                  </a:lnTo>
                  <a:lnTo>
                    <a:pt x="135439" y="67177"/>
                  </a:lnTo>
                  <a:lnTo>
                    <a:pt x="161580" y="59102"/>
                  </a:lnTo>
                  <a:lnTo>
                    <a:pt x="209183" y="54556"/>
                  </a:lnTo>
                  <a:lnTo>
                    <a:pt x="260332" y="53209"/>
                  </a:lnTo>
                  <a:lnTo>
                    <a:pt x="322781" y="45519"/>
                  </a:lnTo>
                  <a:lnTo>
                    <a:pt x="371850" y="41953"/>
                  </a:lnTo>
                  <a:lnTo>
                    <a:pt x="430944" y="33980"/>
                  </a:lnTo>
                  <a:lnTo>
                    <a:pt x="487677" y="26469"/>
                  </a:lnTo>
                  <a:lnTo>
                    <a:pt x="543944" y="13720"/>
                  </a:lnTo>
                  <a:lnTo>
                    <a:pt x="600119" y="3057"/>
                  </a:lnTo>
                  <a:lnTo>
                    <a:pt x="656275" y="604"/>
                  </a:lnTo>
                  <a:lnTo>
                    <a:pt x="694881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Freeform 101"/>
            <p:cNvSpPr/>
            <p:nvPr/>
          </p:nvSpPr>
          <p:spPr>
            <a:xfrm>
              <a:off x="3982260" y="3129793"/>
              <a:ext cx="151275" cy="300421"/>
            </a:xfrm>
            <a:custGeom>
              <a:avLst/>
              <a:gdLst/>
              <a:ahLst/>
              <a:cxnLst/>
              <a:rect l="0" t="0" r="0" b="0"/>
              <a:pathLst>
                <a:path w="151275" h="300421">
                  <a:moveTo>
                    <a:pt x="126946" y="52642"/>
                  </a:moveTo>
                  <a:lnTo>
                    <a:pt x="97638" y="87540"/>
                  </a:lnTo>
                  <a:lnTo>
                    <a:pt x="75066" y="145640"/>
                  </a:lnTo>
                  <a:lnTo>
                    <a:pt x="58027" y="200980"/>
                  </a:lnTo>
                  <a:lnTo>
                    <a:pt x="48287" y="261718"/>
                  </a:lnTo>
                  <a:lnTo>
                    <a:pt x="48771" y="271575"/>
                  </a:lnTo>
                  <a:lnTo>
                    <a:pt x="55547" y="288766"/>
                  </a:lnTo>
                  <a:lnTo>
                    <a:pt x="62969" y="294286"/>
                  </a:lnTo>
                  <a:lnTo>
                    <a:pt x="83694" y="300420"/>
                  </a:lnTo>
                  <a:lnTo>
                    <a:pt x="93432" y="299715"/>
                  </a:lnTo>
                  <a:lnTo>
                    <a:pt x="110492" y="292694"/>
                  </a:lnTo>
                  <a:lnTo>
                    <a:pt x="133249" y="275587"/>
                  </a:lnTo>
                  <a:lnTo>
                    <a:pt x="149221" y="250111"/>
                  </a:lnTo>
                  <a:lnTo>
                    <a:pt x="151274" y="230484"/>
                  </a:lnTo>
                  <a:lnTo>
                    <a:pt x="147117" y="210062"/>
                  </a:lnTo>
                  <a:lnTo>
                    <a:pt x="137471" y="189287"/>
                  </a:lnTo>
                  <a:lnTo>
                    <a:pt x="113297" y="163450"/>
                  </a:lnTo>
                  <a:lnTo>
                    <a:pt x="63364" y="129726"/>
                  </a:lnTo>
                  <a:lnTo>
                    <a:pt x="35188" y="113697"/>
                  </a:lnTo>
                  <a:lnTo>
                    <a:pt x="12021" y="91010"/>
                  </a:lnTo>
                  <a:lnTo>
                    <a:pt x="4706" y="81730"/>
                  </a:lnTo>
                  <a:lnTo>
                    <a:pt x="999" y="72034"/>
                  </a:lnTo>
                  <a:lnTo>
                    <a:pt x="0" y="51902"/>
                  </a:lnTo>
                  <a:lnTo>
                    <a:pt x="6575" y="34376"/>
                  </a:lnTo>
                  <a:lnTo>
                    <a:pt x="11604" y="26427"/>
                  </a:lnTo>
                  <a:lnTo>
                    <a:pt x="26550" y="14475"/>
                  </a:lnTo>
                  <a:lnTo>
                    <a:pt x="43721" y="6433"/>
                  </a:lnTo>
                  <a:lnTo>
                    <a:pt x="74304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Freeform 102"/>
            <p:cNvSpPr/>
            <p:nvPr/>
          </p:nvSpPr>
          <p:spPr>
            <a:xfrm>
              <a:off x="4229345" y="3143271"/>
              <a:ext cx="159832" cy="323883"/>
            </a:xfrm>
            <a:custGeom>
              <a:avLst/>
              <a:gdLst/>
              <a:ahLst/>
              <a:cxnLst/>
              <a:rect l="0" t="0" r="0" b="0"/>
              <a:pathLst>
                <a:path w="159832" h="323883">
                  <a:moveTo>
                    <a:pt x="153602" y="70750"/>
                  </a:moveTo>
                  <a:lnTo>
                    <a:pt x="137961" y="88731"/>
                  </a:lnTo>
                  <a:lnTo>
                    <a:pt x="107930" y="145104"/>
                  </a:lnTo>
                  <a:lnTo>
                    <a:pt x="76480" y="207678"/>
                  </a:lnTo>
                  <a:lnTo>
                    <a:pt x="55810" y="265860"/>
                  </a:lnTo>
                  <a:lnTo>
                    <a:pt x="54767" y="289657"/>
                  </a:lnTo>
                  <a:lnTo>
                    <a:pt x="56127" y="300916"/>
                  </a:lnTo>
                  <a:lnTo>
                    <a:pt x="60542" y="309592"/>
                  </a:lnTo>
                  <a:lnTo>
                    <a:pt x="74808" y="322351"/>
                  </a:lnTo>
                  <a:lnTo>
                    <a:pt x="83525" y="323882"/>
                  </a:lnTo>
                  <a:lnTo>
                    <a:pt x="102570" y="319344"/>
                  </a:lnTo>
                  <a:lnTo>
                    <a:pt x="127433" y="303634"/>
                  </a:lnTo>
                  <a:lnTo>
                    <a:pt x="149618" y="278573"/>
                  </a:lnTo>
                  <a:lnTo>
                    <a:pt x="157681" y="255923"/>
                  </a:lnTo>
                  <a:lnTo>
                    <a:pt x="159831" y="243331"/>
                  </a:lnTo>
                  <a:lnTo>
                    <a:pt x="155981" y="219982"/>
                  </a:lnTo>
                  <a:lnTo>
                    <a:pt x="140659" y="190227"/>
                  </a:lnTo>
                  <a:lnTo>
                    <a:pt x="106491" y="151951"/>
                  </a:lnTo>
                  <a:lnTo>
                    <a:pt x="68388" y="126607"/>
                  </a:lnTo>
                  <a:lnTo>
                    <a:pt x="40616" y="110697"/>
                  </a:lnTo>
                  <a:lnTo>
                    <a:pt x="10271" y="84360"/>
                  </a:lnTo>
                  <a:lnTo>
                    <a:pt x="2162" y="64321"/>
                  </a:lnTo>
                  <a:lnTo>
                    <a:pt x="0" y="52426"/>
                  </a:lnTo>
                  <a:lnTo>
                    <a:pt x="3836" y="32970"/>
                  </a:lnTo>
                  <a:lnTo>
                    <a:pt x="8135" y="24506"/>
                  </a:lnTo>
                  <a:lnTo>
                    <a:pt x="22269" y="11983"/>
                  </a:lnTo>
                  <a:lnTo>
                    <a:pt x="41420" y="3687"/>
                  </a:lnTo>
                  <a:lnTo>
                    <a:pt x="65529" y="0"/>
                  </a:lnTo>
                  <a:lnTo>
                    <a:pt x="88722" y="4601"/>
                  </a:lnTo>
                  <a:lnTo>
                    <a:pt x="132545" y="28636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4" name="Freeform 103"/>
            <p:cNvSpPr/>
            <p:nvPr/>
          </p:nvSpPr>
          <p:spPr>
            <a:xfrm>
              <a:off x="4548175" y="3140321"/>
              <a:ext cx="255913" cy="252685"/>
            </a:xfrm>
            <a:custGeom>
              <a:avLst/>
              <a:gdLst/>
              <a:ahLst/>
              <a:cxnLst/>
              <a:rect l="0" t="0" r="0" b="0"/>
              <a:pathLst>
                <a:path w="255913" h="252685">
                  <a:moveTo>
                    <a:pt x="234855" y="0"/>
                  </a:moveTo>
                  <a:lnTo>
                    <a:pt x="173982" y="34329"/>
                  </a:lnTo>
                  <a:lnTo>
                    <a:pt x="118320" y="82274"/>
                  </a:lnTo>
                  <a:lnTo>
                    <a:pt x="59068" y="119066"/>
                  </a:lnTo>
                  <a:lnTo>
                    <a:pt x="3649" y="148795"/>
                  </a:lnTo>
                  <a:lnTo>
                    <a:pt x="0" y="153009"/>
                  </a:lnTo>
                  <a:lnTo>
                    <a:pt x="1076" y="156988"/>
                  </a:lnTo>
                  <a:lnTo>
                    <a:pt x="11630" y="164529"/>
                  </a:lnTo>
                  <a:lnTo>
                    <a:pt x="38473" y="174182"/>
                  </a:lnTo>
                  <a:lnTo>
                    <a:pt x="96849" y="183941"/>
                  </a:lnTo>
                  <a:lnTo>
                    <a:pt x="151991" y="212744"/>
                  </a:lnTo>
                  <a:lnTo>
                    <a:pt x="213918" y="240609"/>
                  </a:lnTo>
                  <a:lnTo>
                    <a:pt x="255912" y="25268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Freeform 104"/>
            <p:cNvSpPr/>
            <p:nvPr/>
          </p:nvSpPr>
          <p:spPr>
            <a:xfrm>
              <a:off x="5067300" y="3108736"/>
              <a:ext cx="10529" cy="347441"/>
            </a:xfrm>
            <a:custGeom>
              <a:avLst/>
              <a:gdLst/>
              <a:ahLst/>
              <a:cxnLst/>
              <a:rect l="0" t="0" r="0" b="0"/>
              <a:pathLst>
                <a:path w="10529" h="347441">
                  <a:moveTo>
                    <a:pt x="10528" y="0"/>
                  </a:moveTo>
                  <a:lnTo>
                    <a:pt x="10528" y="58617"/>
                  </a:lnTo>
                  <a:lnTo>
                    <a:pt x="10528" y="115130"/>
                  </a:lnTo>
                  <a:lnTo>
                    <a:pt x="10528" y="170203"/>
                  </a:lnTo>
                  <a:lnTo>
                    <a:pt x="9359" y="222916"/>
                  </a:lnTo>
                  <a:lnTo>
                    <a:pt x="2195" y="283242"/>
                  </a:lnTo>
                  <a:lnTo>
                    <a:pt x="651" y="319840"/>
                  </a:lnTo>
                  <a:lnTo>
                    <a:pt x="0" y="34744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Freeform 105"/>
            <p:cNvSpPr/>
            <p:nvPr/>
          </p:nvSpPr>
          <p:spPr>
            <a:xfrm>
              <a:off x="5164714" y="3171907"/>
              <a:ext cx="257550" cy="319785"/>
            </a:xfrm>
            <a:custGeom>
              <a:avLst/>
              <a:gdLst/>
              <a:ahLst/>
              <a:cxnLst/>
              <a:rect l="0" t="0" r="0" b="0"/>
              <a:pathLst>
                <a:path w="257550" h="319785">
                  <a:moveTo>
                    <a:pt x="123684" y="10528"/>
                  </a:moveTo>
                  <a:lnTo>
                    <a:pt x="85166" y="20103"/>
                  </a:lnTo>
                  <a:lnTo>
                    <a:pt x="67180" y="30772"/>
                  </a:lnTo>
                  <a:lnTo>
                    <a:pt x="54508" y="46432"/>
                  </a:lnTo>
                  <a:lnTo>
                    <a:pt x="20991" y="108783"/>
                  </a:lnTo>
                  <a:lnTo>
                    <a:pt x="2363" y="168699"/>
                  </a:lnTo>
                  <a:lnTo>
                    <a:pt x="0" y="207003"/>
                  </a:lnTo>
                  <a:lnTo>
                    <a:pt x="12192" y="262742"/>
                  </a:lnTo>
                  <a:lnTo>
                    <a:pt x="27738" y="289069"/>
                  </a:lnTo>
                  <a:lnTo>
                    <a:pt x="43607" y="301220"/>
                  </a:lnTo>
                  <a:lnTo>
                    <a:pt x="82390" y="318553"/>
                  </a:lnTo>
                  <a:lnTo>
                    <a:pt x="106111" y="319784"/>
                  </a:lnTo>
                  <a:lnTo>
                    <a:pt x="131082" y="315261"/>
                  </a:lnTo>
                  <a:lnTo>
                    <a:pt x="186443" y="286776"/>
                  </a:lnTo>
                  <a:lnTo>
                    <a:pt x="212729" y="266424"/>
                  </a:lnTo>
                  <a:lnTo>
                    <a:pt x="235336" y="234399"/>
                  </a:lnTo>
                  <a:lnTo>
                    <a:pt x="251263" y="195273"/>
                  </a:lnTo>
                  <a:lnTo>
                    <a:pt x="257549" y="132895"/>
                  </a:lnTo>
                  <a:lnTo>
                    <a:pt x="250436" y="89809"/>
                  </a:lnTo>
                  <a:lnTo>
                    <a:pt x="232860" y="54296"/>
                  </a:lnTo>
                  <a:lnTo>
                    <a:pt x="186855" y="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8" name="Group 117"/>
          <p:cNvGrpSpPr/>
          <p:nvPr/>
        </p:nvGrpSpPr>
        <p:grpSpPr>
          <a:xfrm>
            <a:off x="3116435" y="4530485"/>
            <a:ext cx="2636109" cy="609858"/>
            <a:chOff x="3116435" y="4530485"/>
            <a:chExt cx="2636109" cy="609858"/>
          </a:xfrm>
        </p:grpSpPr>
        <p:sp>
          <p:nvSpPr>
            <p:cNvPr id="108" name="Freeform 107"/>
            <p:cNvSpPr/>
            <p:nvPr/>
          </p:nvSpPr>
          <p:spPr>
            <a:xfrm>
              <a:off x="3116435" y="4600953"/>
              <a:ext cx="31586" cy="368498"/>
            </a:xfrm>
            <a:custGeom>
              <a:avLst/>
              <a:gdLst/>
              <a:ahLst/>
              <a:cxnLst/>
              <a:rect l="0" t="0" r="0" b="0"/>
              <a:pathLst>
                <a:path w="31586" h="368498">
                  <a:moveTo>
                    <a:pt x="0" y="0"/>
                  </a:moveTo>
                  <a:lnTo>
                    <a:pt x="5589" y="58617"/>
                  </a:lnTo>
                  <a:lnTo>
                    <a:pt x="9065" y="110174"/>
                  </a:lnTo>
                  <a:lnTo>
                    <a:pt x="17475" y="168772"/>
                  </a:lnTo>
                  <a:lnTo>
                    <a:pt x="21165" y="221972"/>
                  </a:lnTo>
                  <a:lnTo>
                    <a:pt x="29181" y="283056"/>
                  </a:lnTo>
                  <a:lnTo>
                    <a:pt x="31110" y="340182"/>
                  </a:lnTo>
                  <a:lnTo>
                    <a:pt x="31585" y="368497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9" name="Freeform 108"/>
            <p:cNvSpPr/>
            <p:nvPr/>
          </p:nvSpPr>
          <p:spPr>
            <a:xfrm>
              <a:off x="3245108" y="4604974"/>
              <a:ext cx="345110" cy="406791"/>
            </a:xfrm>
            <a:custGeom>
              <a:avLst/>
              <a:gdLst/>
              <a:ahLst/>
              <a:cxnLst/>
              <a:rect l="0" t="0" r="0" b="0"/>
              <a:pathLst>
                <a:path w="345110" h="406791">
                  <a:moveTo>
                    <a:pt x="29254" y="38093"/>
                  </a:moveTo>
                  <a:lnTo>
                    <a:pt x="13613" y="64479"/>
                  </a:lnTo>
                  <a:lnTo>
                    <a:pt x="5535" y="87645"/>
                  </a:lnTo>
                  <a:lnTo>
                    <a:pt x="2913" y="91015"/>
                  </a:lnTo>
                  <a:lnTo>
                    <a:pt x="1165" y="88582"/>
                  </a:lnTo>
                  <a:lnTo>
                    <a:pt x="0" y="82281"/>
                  </a:lnTo>
                  <a:lnTo>
                    <a:pt x="4944" y="65921"/>
                  </a:lnTo>
                  <a:lnTo>
                    <a:pt x="20882" y="40099"/>
                  </a:lnTo>
                  <a:lnTo>
                    <a:pt x="47227" y="10414"/>
                  </a:lnTo>
                  <a:lnTo>
                    <a:pt x="67268" y="2394"/>
                  </a:lnTo>
                  <a:lnTo>
                    <a:pt x="90603" y="0"/>
                  </a:lnTo>
                  <a:lnTo>
                    <a:pt x="112673" y="2835"/>
                  </a:lnTo>
                  <a:lnTo>
                    <a:pt x="131060" y="11114"/>
                  </a:lnTo>
                  <a:lnTo>
                    <a:pt x="161928" y="35493"/>
                  </a:lnTo>
                  <a:lnTo>
                    <a:pt x="195604" y="91431"/>
                  </a:lnTo>
                  <a:lnTo>
                    <a:pt x="209694" y="154923"/>
                  </a:lnTo>
                  <a:lnTo>
                    <a:pt x="216975" y="215848"/>
                  </a:lnTo>
                  <a:lnTo>
                    <a:pt x="218236" y="266886"/>
                  </a:lnTo>
                  <a:lnTo>
                    <a:pt x="213021" y="307875"/>
                  </a:lnTo>
                  <a:lnTo>
                    <a:pt x="198477" y="342246"/>
                  </a:lnTo>
                  <a:lnTo>
                    <a:pt x="164197" y="384132"/>
                  </a:lnTo>
                  <a:lnTo>
                    <a:pt x="144211" y="400898"/>
                  </a:lnTo>
                  <a:lnTo>
                    <a:pt x="120510" y="406790"/>
                  </a:lnTo>
                  <a:lnTo>
                    <a:pt x="95549" y="404340"/>
                  </a:lnTo>
                  <a:lnTo>
                    <a:pt x="72757" y="395452"/>
                  </a:lnTo>
                  <a:lnTo>
                    <a:pt x="57167" y="380583"/>
                  </a:lnTo>
                  <a:lnTo>
                    <a:pt x="51372" y="371704"/>
                  </a:lnTo>
                  <a:lnTo>
                    <a:pt x="48053" y="349361"/>
                  </a:lnTo>
                  <a:lnTo>
                    <a:pt x="55454" y="302479"/>
                  </a:lnTo>
                  <a:lnTo>
                    <a:pt x="67805" y="283890"/>
                  </a:lnTo>
                  <a:lnTo>
                    <a:pt x="98740" y="252892"/>
                  </a:lnTo>
                  <a:lnTo>
                    <a:pt x="119409" y="244693"/>
                  </a:lnTo>
                  <a:lnTo>
                    <a:pt x="143022" y="242220"/>
                  </a:lnTo>
                  <a:lnTo>
                    <a:pt x="197441" y="253172"/>
                  </a:lnTo>
                  <a:lnTo>
                    <a:pt x="260858" y="282383"/>
                  </a:lnTo>
                  <a:lnTo>
                    <a:pt x="318734" y="292791"/>
                  </a:lnTo>
                  <a:lnTo>
                    <a:pt x="345109" y="30130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0" name="Freeform 109"/>
            <p:cNvSpPr/>
            <p:nvPr/>
          </p:nvSpPr>
          <p:spPr>
            <a:xfrm>
              <a:off x="3665197" y="4653596"/>
              <a:ext cx="219819" cy="294799"/>
            </a:xfrm>
            <a:custGeom>
              <a:avLst/>
              <a:gdLst/>
              <a:ahLst/>
              <a:cxnLst/>
              <a:rect l="0" t="0" r="0" b="0"/>
              <a:pathLst>
                <a:path w="219819" h="294799">
                  <a:moveTo>
                    <a:pt x="177704" y="0"/>
                  </a:moveTo>
                  <a:lnTo>
                    <a:pt x="128206" y="58563"/>
                  </a:lnTo>
                  <a:lnTo>
                    <a:pt x="71771" y="101678"/>
                  </a:lnTo>
                  <a:lnTo>
                    <a:pt x="9497" y="157923"/>
                  </a:lnTo>
                  <a:lnTo>
                    <a:pt x="2395" y="164943"/>
                  </a:lnTo>
                  <a:lnTo>
                    <a:pt x="0" y="171963"/>
                  </a:lnTo>
                  <a:lnTo>
                    <a:pt x="743" y="178983"/>
                  </a:lnTo>
                  <a:lnTo>
                    <a:pt x="3578" y="186002"/>
                  </a:lnTo>
                  <a:lnTo>
                    <a:pt x="19206" y="196921"/>
                  </a:lnTo>
                  <a:lnTo>
                    <a:pt x="72344" y="217178"/>
                  </a:lnTo>
                  <a:lnTo>
                    <a:pt x="102813" y="229165"/>
                  </a:lnTo>
                  <a:lnTo>
                    <a:pt x="157621" y="258716"/>
                  </a:lnTo>
                  <a:lnTo>
                    <a:pt x="195834" y="276665"/>
                  </a:lnTo>
                  <a:lnTo>
                    <a:pt x="219818" y="29479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1" name="Freeform 110"/>
            <p:cNvSpPr/>
            <p:nvPr/>
          </p:nvSpPr>
          <p:spPr>
            <a:xfrm>
              <a:off x="4000829" y="4530485"/>
              <a:ext cx="631710" cy="438641"/>
            </a:xfrm>
            <a:custGeom>
              <a:avLst/>
              <a:gdLst/>
              <a:ahLst/>
              <a:cxnLst/>
              <a:rect l="0" t="0" r="0" b="0"/>
              <a:pathLst>
                <a:path w="631710" h="438641">
                  <a:moveTo>
                    <a:pt x="0" y="344209"/>
                  </a:moveTo>
                  <a:lnTo>
                    <a:pt x="34747" y="398084"/>
                  </a:lnTo>
                  <a:lnTo>
                    <a:pt x="43908" y="418456"/>
                  </a:lnTo>
                  <a:lnTo>
                    <a:pt x="58119" y="432970"/>
                  </a:lnTo>
                  <a:lnTo>
                    <a:pt x="66822" y="438478"/>
                  </a:lnTo>
                  <a:lnTo>
                    <a:pt x="74964" y="438640"/>
                  </a:lnTo>
                  <a:lnTo>
                    <a:pt x="82731" y="435239"/>
                  </a:lnTo>
                  <a:lnTo>
                    <a:pt x="90249" y="429462"/>
                  </a:lnTo>
                  <a:lnTo>
                    <a:pt x="94091" y="422101"/>
                  </a:lnTo>
                  <a:lnTo>
                    <a:pt x="94900" y="369371"/>
                  </a:lnTo>
                  <a:lnTo>
                    <a:pt x="93615" y="308322"/>
                  </a:lnTo>
                  <a:lnTo>
                    <a:pt x="86428" y="249989"/>
                  </a:lnTo>
                  <a:lnTo>
                    <a:pt x="79073" y="193406"/>
                  </a:lnTo>
                  <a:lnTo>
                    <a:pt x="67525" y="137170"/>
                  </a:lnTo>
                  <a:lnTo>
                    <a:pt x="65630" y="96211"/>
                  </a:lnTo>
                  <a:lnTo>
                    <a:pt x="69333" y="72551"/>
                  </a:lnTo>
                  <a:lnTo>
                    <a:pt x="77998" y="53456"/>
                  </a:lnTo>
                  <a:lnTo>
                    <a:pt x="83584" y="45089"/>
                  </a:lnTo>
                  <a:lnTo>
                    <a:pt x="99149" y="32672"/>
                  </a:lnTo>
                  <a:lnTo>
                    <a:pt x="155213" y="11375"/>
                  </a:lnTo>
                  <a:lnTo>
                    <a:pt x="205744" y="0"/>
                  </a:lnTo>
                  <a:lnTo>
                    <a:pt x="265768" y="2996"/>
                  </a:lnTo>
                  <a:lnTo>
                    <a:pt x="322685" y="6448"/>
                  </a:lnTo>
                  <a:lnTo>
                    <a:pt x="382108" y="10249"/>
                  </a:lnTo>
                  <a:lnTo>
                    <a:pt x="444235" y="16329"/>
                  </a:lnTo>
                  <a:lnTo>
                    <a:pt x="501568" y="24766"/>
                  </a:lnTo>
                  <a:lnTo>
                    <a:pt x="554833" y="30765"/>
                  </a:lnTo>
                  <a:lnTo>
                    <a:pt x="577655" y="34105"/>
                  </a:lnTo>
                  <a:lnTo>
                    <a:pt x="631709" y="28354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Freeform 111"/>
            <p:cNvSpPr/>
            <p:nvPr/>
          </p:nvSpPr>
          <p:spPr>
            <a:xfrm>
              <a:off x="4232455" y="4737823"/>
              <a:ext cx="42116" cy="263214"/>
            </a:xfrm>
            <a:custGeom>
              <a:avLst/>
              <a:gdLst/>
              <a:ahLst/>
              <a:cxnLst/>
              <a:rect l="0" t="0" r="0" b="0"/>
              <a:pathLst>
                <a:path w="42116" h="263214">
                  <a:moveTo>
                    <a:pt x="0" y="0"/>
                  </a:moveTo>
                  <a:lnTo>
                    <a:pt x="5590" y="58617"/>
                  </a:lnTo>
                  <a:lnTo>
                    <a:pt x="18212" y="121454"/>
                  </a:lnTo>
                  <a:lnTo>
                    <a:pt x="26085" y="181529"/>
                  </a:lnTo>
                  <a:lnTo>
                    <a:pt x="39195" y="243198"/>
                  </a:lnTo>
                  <a:lnTo>
                    <a:pt x="42115" y="26321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Freeform 112"/>
            <p:cNvSpPr/>
            <p:nvPr/>
          </p:nvSpPr>
          <p:spPr>
            <a:xfrm>
              <a:off x="4345106" y="4748352"/>
              <a:ext cx="156200" cy="242156"/>
            </a:xfrm>
            <a:custGeom>
              <a:avLst/>
              <a:gdLst/>
              <a:ahLst/>
              <a:cxnLst/>
              <a:rect l="0" t="0" r="0" b="0"/>
              <a:pathLst>
                <a:path w="156200" h="242156">
                  <a:moveTo>
                    <a:pt x="87391" y="0"/>
                  </a:moveTo>
                  <a:lnTo>
                    <a:pt x="43428" y="14654"/>
                  </a:lnTo>
                  <a:lnTo>
                    <a:pt x="26518" y="27570"/>
                  </a:lnTo>
                  <a:lnTo>
                    <a:pt x="12373" y="45008"/>
                  </a:lnTo>
                  <a:lnTo>
                    <a:pt x="2187" y="64458"/>
                  </a:lnTo>
                  <a:lnTo>
                    <a:pt x="0" y="87919"/>
                  </a:lnTo>
                  <a:lnTo>
                    <a:pt x="1054" y="100727"/>
                  </a:lnTo>
                  <a:lnTo>
                    <a:pt x="5266" y="108095"/>
                  </a:lnTo>
                  <a:lnTo>
                    <a:pt x="11584" y="111838"/>
                  </a:lnTo>
                  <a:lnTo>
                    <a:pt x="27963" y="112877"/>
                  </a:lnTo>
                  <a:lnTo>
                    <a:pt x="82945" y="106516"/>
                  </a:lnTo>
                  <a:lnTo>
                    <a:pt x="106472" y="112071"/>
                  </a:lnTo>
                  <a:lnTo>
                    <a:pt x="117659" y="116828"/>
                  </a:lnTo>
                  <a:lnTo>
                    <a:pt x="136328" y="134592"/>
                  </a:lnTo>
                  <a:lnTo>
                    <a:pt x="150085" y="158084"/>
                  </a:lnTo>
                  <a:lnTo>
                    <a:pt x="156199" y="184124"/>
                  </a:lnTo>
                  <a:lnTo>
                    <a:pt x="152677" y="205055"/>
                  </a:lnTo>
                  <a:lnTo>
                    <a:pt x="148463" y="213912"/>
                  </a:lnTo>
                  <a:lnTo>
                    <a:pt x="134421" y="226873"/>
                  </a:lnTo>
                  <a:lnTo>
                    <a:pt x="115312" y="235363"/>
                  </a:lnTo>
                  <a:lnTo>
                    <a:pt x="55805" y="242155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Freeform 113"/>
            <p:cNvSpPr/>
            <p:nvPr/>
          </p:nvSpPr>
          <p:spPr>
            <a:xfrm>
              <a:off x="4545438" y="4800994"/>
              <a:ext cx="189909" cy="260449"/>
            </a:xfrm>
            <a:custGeom>
              <a:avLst/>
              <a:gdLst/>
              <a:ahLst/>
              <a:cxnLst/>
              <a:rect l="0" t="0" r="0" b="0"/>
              <a:pathLst>
                <a:path w="189909" h="260449">
                  <a:moveTo>
                    <a:pt x="66044" y="0"/>
                  </a:moveTo>
                  <a:lnTo>
                    <a:pt x="41997" y="9576"/>
                  </a:lnTo>
                  <a:lnTo>
                    <a:pt x="27670" y="20244"/>
                  </a:lnTo>
                  <a:lnTo>
                    <a:pt x="12040" y="44993"/>
                  </a:lnTo>
                  <a:lnTo>
                    <a:pt x="0" y="74553"/>
                  </a:lnTo>
                  <a:lnTo>
                    <a:pt x="201" y="111128"/>
                  </a:lnTo>
                  <a:lnTo>
                    <a:pt x="10750" y="164238"/>
                  </a:lnTo>
                  <a:lnTo>
                    <a:pt x="21844" y="197622"/>
                  </a:lnTo>
                  <a:lnTo>
                    <a:pt x="52655" y="237866"/>
                  </a:lnTo>
                  <a:lnTo>
                    <a:pt x="78844" y="253883"/>
                  </a:lnTo>
                  <a:lnTo>
                    <a:pt x="114420" y="260448"/>
                  </a:lnTo>
                  <a:lnTo>
                    <a:pt x="137847" y="255745"/>
                  </a:lnTo>
                  <a:lnTo>
                    <a:pt x="149008" y="251215"/>
                  </a:lnTo>
                  <a:lnTo>
                    <a:pt x="164527" y="236824"/>
                  </a:lnTo>
                  <a:lnTo>
                    <a:pt x="184023" y="198989"/>
                  </a:lnTo>
                  <a:lnTo>
                    <a:pt x="189908" y="162555"/>
                  </a:lnTo>
                  <a:lnTo>
                    <a:pt x="183491" y="116728"/>
                  </a:lnTo>
                  <a:lnTo>
                    <a:pt x="173112" y="85669"/>
                  </a:lnTo>
                  <a:lnTo>
                    <a:pt x="142563" y="46276"/>
                  </a:lnTo>
                  <a:lnTo>
                    <a:pt x="97629" y="21058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Freeform 114"/>
            <p:cNvSpPr/>
            <p:nvPr/>
          </p:nvSpPr>
          <p:spPr>
            <a:xfrm>
              <a:off x="4950618" y="4748352"/>
              <a:ext cx="218875" cy="273742"/>
            </a:xfrm>
            <a:custGeom>
              <a:avLst/>
              <a:gdLst/>
              <a:ahLst/>
              <a:cxnLst/>
              <a:rect l="0" t="0" r="0" b="0"/>
              <a:pathLst>
                <a:path w="218875" h="273742">
                  <a:moveTo>
                    <a:pt x="134646" y="0"/>
                  </a:moveTo>
                  <a:lnTo>
                    <a:pt x="88865" y="55659"/>
                  </a:lnTo>
                  <a:lnTo>
                    <a:pt x="37372" y="112959"/>
                  </a:lnTo>
                  <a:lnTo>
                    <a:pt x="2868" y="143326"/>
                  </a:lnTo>
                  <a:lnTo>
                    <a:pt x="0" y="151702"/>
                  </a:lnTo>
                  <a:lnTo>
                    <a:pt x="3054" y="170369"/>
                  </a:lnTo>
                  <a:lnTo>
                    <a:pt x="15329" y="187244"/>
                  </a:lnTo>
                  <a:lnTo>
                    <a:pt x="61872" y="223139"/>
                  </a:lnTo>
                  <a:lnTo>
                    <a:pt x="124199" y="248737"/>
                  </a:lnTo>
                  <a:lnTo>
                    <a:pt x="182360" y="266665"/>
                  </a:lnTo>
                  <a:lnTo>
                    <a:pt x="218874" y="273741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Freeform 115"/>
            <p:cNvSpPr/>
            <p:nvPr/>
          </p:nvSpPr>
          <p:spPr>
            <a:xfrm>
              <a:off x="5316891" y="4716767"/>
              <a:ext cx="21058" cy="326384"/>
            </a:xfrm>
            <a:custGeom>
              <a:avLst/>
              <a:gdLst/>
              <a:ahLst/>
              <a:cxnLst/>
              <a:rect l="0" t="0" r="0" b="0"/>
              <a:pathLst>
                <a:path w="21058" h="326384">
                  <a:moveTo>
                    <a:pt x="0" y="0"/>
                  </a:moveTo>
                  <a:lnTo>
                    <a:pt x="9065" y="58616"/>
                  </a:lnTo>
                  <a:lnTo>
                    <a:pt x="10239" y="121196"/>
                  </a:lnTo>
                  <a:lnTo>
                    <a:pt x="11613" y="172520"/>
                  </a:lnTo>
                  <a:lnTo>
                    <a:pt x="17738" y="223602"/>
                  </a:lnTo>
                  <a:lnTo>
                    <a:pt x="20401" y="283377"/>
                  </a:lnTo>
                  <a:lnTo>
                    <a:pt x="21057" y="326383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Freeform 116"/>
            <p:cNvSpPr/>
            <p:nvPr/>
          </p:nvSpPr>
          <p:spPr>
            <a:xfrm>
              <a:off x="5422176" y="4733911"/>
              <a:ext cx="330368" cy="406432"/>
            </a:xfrm>
            <a:custGeom>
              <a:avLst/>
              <a:gdLst/>
              <a:ahLst/>
              <a:cxnLst/>
              <a:rect l="0" t="0" r="0" b="0"/>
              <a:pathLst>
                <a:path w="330368" h="406432">
                  <a:moveTo>
                    <a:pt x="0" y="24969"/>
                  </a:moveTo>
                  <a:lnTo>
                    <a:pt x="17981" y="9328"/>
                  </a:lnTo>
                  <a:lnTo>
                    <a:pt x="34897" y="1250"/>
                  </a:lnTo>
                  <a:lnTo>
                    <a:pt x="54114" y="0"/>
                  </a:lnTo>
                  <a:lnTo>
                    <a:pt x="74354" y="4513"/>
                  </a:lnTo>
                  <a:lnTo>
                    <a:pt x="136928" y="39677"/>
                  </a:lnTo>
                  <a:lnTo>
                    <a:pt x="157953" y="53343"/>
                  </a:lnTo>
                  <a:lnTo>
                    <a:pt x="163794" y="62602"/>
                  </a:lnTo>
                  <a:lnTo>
                    <a:pt x="167164" y="85369"/>
                  </a:lnTo>
                  <a:lnTo>
                    <a:pt x="164085" y="95651"/>
                  </a:lnTo>
                  <a:lnTo>
                    <a:pt x="129969" y="136414"/>
                  </a:lnTo>
                  <a:lnTo>
                    <a:pt x="93393" y="164010"/>
                  </a:lnTo>
                  <a:lnTo>
                    <a:pt x="73094" y="173723"/>
                  </a:lnTo>
                  <a:lnTo>
                    <a:pt x="68616" y="174441"/>
                  </a:lnTo>
                  <a:lnTo>
                    <a:pt x="67971" y="172581"/>
                  </a:lnTo>
                  <a:lnTo>
                    <a:pt x="69880" y="169000"/>
                  </a:lnTo>
                  <a:lnTo>
                    <a:pt x="89336" y="158372"/>
                  </a:lnTo>
                  <a:lnTo>
                    <a:pt x="128505" y="153404"/>
                  </a:lnTo>
                  <a:lnTo>
                    <a:pt x="185737" y="160130"/>
                  </a:lnTo>
                  <a:lnTo>
                    <a:pt x="226869" y="171732"/>
                  </a:lnTo>
                  <a:lnTo>
                    <a:pt x="260633" y="196357"/>
                  </a:lnTo>
                  <a:lnTo>
                    <a:pt x="293595" y="239238"/>
                  </a:lnTo>
                  <a:lnTo>
                    <a:pt x="321329" y="297811"/>
                  </a:lnTo>
                  <a:lnTo>
                    <a:pt x="329206" y="319368"/>
                  </a:lnTo>
                  <a:lnTo>
                    <a:pt x="330367" y="340647"/>
                  </a:lnTo>
                  <a:lnTo>
                    <a:pt x="325815" y="361802"/>
                  </a:lnTo>
                  <a:lnTo>
                    <a:pt x="315992" y="382903"/>
                  </a:lnTo>
                  <a:lnTo>
                    <a:pt x="300708" y="397740"/>
                  </a:lnTo>
                  <a:lnTo>
                    <a:pt x="291719" y="403335"/>
                  </a:lnTo>
                  <a:lnTo>
                    <a:pt x="272372" y="406431"/>
                  </a:lnTo>
                  <a:lnTo>
                    <a:pt x="211343" y="394741"/>
                  </a:lnTo>
                  <a:lnTo>
                    <a:pt x="155524" y="371275"/>
                  </a:lnTo>
                  <a:lnTo>
                    <a:pt x="97733" y="329930"/>
                  </a:lnTo>
                  <a:lnTo>
                    <a:pt x="52642" y="298710"/>
                  </a:lnTo>
                </a:path>
              </a:pathLst>
            </a:custGeom>
            <a:ln w="38100" cap="flat" cmpd="sng" algn="ctr">
              <a:solidFill>
                <a:srgbClr val="009300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terrymcconeghymc</dc:creator>
  <cp:lastModifiedBy>terrymcconeghymc</cp:lastModifiedBy>
  <cp:revision>1</cp:revision>
  <dcterms:created xsi:type="dcterms:W3CDTF">2014-05-05T18:35:25Z</dcterms:created>
  <dcterms:modified xsi:type="dcterms:W3CDTF">2014-05-05T18:35:45Z</dcterms:modified>
</cp:coreProperties>
</file>